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23"/>
  </p:notesMasterIdLst>
  <p:sldIdLst>
    <p:sldId id="267" r:id="rId2"/>
    <p:sldId id="277" r:id="rId3"/>
    <p:sldId id="272" r:id="rId4"/>
    <p:sldId id="278" r:id="rId5"/>
    <p:sldId id="276" r:id="rId6"/>
    <p:sldId id="280" r:id="rId7"/>
    <p:sldId id="281" r:id="rId8"/>
    <p:sldId id="282" r:id="rId9"/>
    <p:sldId id="285" r:id="rId10"/>
    <p:sldId id="269" r:id="rId11"/>
    <p:sldId id="288" r:id="rId12"/>
    <p:sldId id="289" r:id="rId13"/>
    <p:sldId id="290" r:id="rId14"/>
    <p:sldId id="292" r:id="rId15"/>
    <p:sldId id="275" r:id="rId16"/>
    <p:sldId id="293" r:id="rId17"/>
    <p:sldId id="286" r:id="rId18"/>
    <p:sldId id="287" r:id="rId19"/>
    <p:sldId id="273" r:id="rId20"/>
    <p:sldId id="274" r:id="rId21"/>
    <p:sldId id="284"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15" autoAdjust="0"/>
    <p:restoredTop sz="51280" autoAdjust="0"/>
  </p:normalViewPr>
  <p:slideViewPr>
    <p:cSldViewPr snapToGrid="0">
      <p:cViewPr varScale="1">
        <p:scale>
          <a:sx n="83" d="100"/>
          <a:sy n="83" d="100"/>
        </p:scale>
        <p:origin x="6156" y="84"/>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5d7c516b-9dcd-41a8-99d3-54425d29895b" providerId="ADAL" clId="{DF81FB63-17B1-403D-8E70-CF471E17091A}"/>
    <pc:docChg chg="custSel modSld">
      <pc:chgData name="Gerjan de Ruiter" userId="5d7c516b-9dcd-41a8-99d3-54425d29895b" providerId="ADAL" clId="{DF81FB63-17B1-403D-8E70-CF471E17091A}" dt="2022-06-23T08:55:36.652" v="274" actId="478"/>
      <pc:docMkLst>
        <pc:docMk/>
      </pc:docMkLst>
      <pc:sldChg chg="delSp modSp mod modNotesTx">
        <pc:chgData name="Gerjan de Ruiter" userId="5d7c516b-9dcd-41a8-99d3-54425d29895b" providerId="ADAL" clId="{DF81FB63-17B1-403D-8E70-CF471E17091A}" dt="2022-06-23T08:55:36.652" v="274" actId="478"/>
        <pc:sldMkLst>
          <pc:docMk/>
          <pc:sldMk cId="3722943640" sldId="274"/>
        </pc:sldMkLst>
        <pc:spChg chg="mod">
          <ac:chgData name="Gerjan de Ruiter" userId="5d7c516b-9dcd-41a8-99d3-54425d29895b" providerId="ADAL" clId="{DF81FB63-17B1-403D-8E70-CF471E17091A}" dt="2022-06-23T08:55:21.006" v="267" actId="20577"/>
          <ac:spMkLst>
            <pc:docMk/>
            <pc:sldMk cId="3722943640" sldId="274"/>
            <ac:spMk id="6" creationId="{E2FC11C7-86D0-4536-8393-5FACADBC8709}"/>
          </ac:spMkLst>
        </pc:spChg>
        <pc:spChg chg="del mod">
          <ac:chgData name="Gerjan de Ruiter" userId="5d7c516b-9dcd-41a8-99d3-54425d29895b" providerId="ADAL" clId="{DF81FB63-17B1-403D-8E70-CF471E17091A}" dt="2022-06-23T08:55:36.652" v="274" actId="478"/>
          <ac:spMkLst>
            <pc:docMk/>
            <pc:sldMk cId="3722943640" sldId="274"/>
            <ac:spMk id="9" creationId="{E839B26D-7B4F-BA85-379F-4A1B90C48D85}"/>
          </ac:spMkLst>
        </pc:spChg>
      </pc:sldChg>
    </pc:docChg>
  </pc:docChgLst>
  <pc:docChgLst>
    <pc:chgData name="Gerjan de Ruiter" userId="a2531a62-2f4d-4e73-a7da-0a31b077d76f" providerId="ADAL" clId="{A36FB5B8-5262-4900-94E4-606211B74E9E}"/>
    <pc:docChg chg="undo custSel addSld delSld modSld sldOrd">
      <pc:chgData name="Gerjan de Ruiter" userId="a2531a62-2f4d-4e73-a7da-0a31b077d76f" providerId="ADAL" clId="{A36FB5B8-5262-4900-94E4-606211B74E9E}" dt="2021-06-23T09:40:55.376" v="2929" actId="20577"/>
      <pc:docMkLst>
        <pc:docMk/>
      </pc:docMkLst>
      <pc:sldChg chg="new del">
        <pc:chgData name="Gerjan de Ruiter" userId="a2531a62-2f4d-4e73-a7da-0a31b077d76f" providerId="ADAL" clId="{A36FB5B8-5262-4900-94E4-606211B74E9E}" dt="2021-06-09T09:55:46.806" v="1" actId="47"/>
        <pc:sldMkLst>
          <pc:docMk/>
          <pc:sldMk cId="230371017" sldId="256"/>
        </pc:sldMkLst>
      </pc:sldChg>
      <pc:sldChg chg="addSp delSp modSp add del mod">
        <pc:chgData name="Gerjan de Ruiter" userId="a2531a62-2f4d-4e73-a7da-0a31b077d76f" providerId="ADAL" clId="{A36FB5B8-5262-4900-94E4-606211B74E9E}" dt="2021-06-22T08:40:21.584" v="160" actId="1076"/>
        <pc:sldMkLst>
          <pc:docMk/>
          <pc:sldMk cId="854702752" sldId="271"/>
        </pc:sldMkLst>
        <pc:spChg chg="mod">
          <ac:chgData name="Gerjan de Ruiter" userId="a2531a62-2f4d-4e73-a7da-0a31b077d76f" providerId="ADAL" clId="{A36FB5B8-5262-4900-94E4-606211B74E9E}" dt="2021-06-09T09:56:40.316" v="21" actId="20577"/>
          <ac:spMkLst>
            <pc:docMk/>
            <pc:sldMk cId="854702752" sldId="271"/>
            <ac:spMk id="2" creationId="{95DA46E5-14C3-45BC-900C-4D41CFCF5FA8}"/>
          </ac:spMkLst>
        </pc:spChg>
        <pc:spChg chg="add del mod">
          <ac:chgData name="Gerjan de Ruiter" userId="a2531a62-2f4d-4e73-a7da-0a31b077d76f" providerId="ADAL" clId="{A36FB5B8-5262-4900-94E4-606211B74E9E}" dt="2021-06-22T08:39:03.277" v="124"/>
          <ac:spMkLst>
            <pc:docMk/>
            <pc:sldMk cId="854702752" sldId="271"/>
            <ac:spMk id="3" creationId="{DEB45BAD-5CD8-4CC3-88E0-2B705B57529A}"/>
          </ac:spMkLst>
        </pc:spChg>
        <pc:picChg chg="add mod">
          <ac:chgData name="Gerjan de Ruiter" userId="a2531a62-2f4d-4e73-a7da-0a31b077d76f" providerId="ADAL" clId="{A36FB5B8-5262-4900-94E4-606211B74E9E}" dt="2021-06-22T08:40:09.084" v="153" actId="1076"/>
          <ac:picMkLst>
            <pc:docMk/>
            <pc:sldMk cId="854702752" sldId="271"/>
            <ac:picMk id="6" creationId="{250DBEB8-8397-42BC-9E67-3C6B6A25A080}"/>
          </ac:picMkLst>
        </pc:picChg>
        <pc:picChg chg="add del mod">
          <ac:chgData name="Gerjan de Ruiter" userId="a2531a62-2f4d-4e73-a7da-0a31b077d76f" providerId="ADAL" clId="{A36FB5B8-5262-4900-94E4-606211B74E9E}" dt="2021-06-22T08:40:03.043" v="148" actId="478"/>
          <ac:picMkLst>
            <pc:docMk/>
            <pc:sldMk cId="854702752" sldId="271"/>
            <ac:picMk id="7" creationId="{76E6692A-D411-4F82-887B-7AD640F04755}"/>
          </ac:picMkLst>
        </pc:picChg>
        <pc:picChg chg="add mod">
          <ac:chgData name="Gerjan de Ruiter" userId="a2531a62-2f4d-4e73-a7da-0a31b077d76f" providerId="ADAL" clId="{A36FB5B8-5262-4900-94E4-606211B74E9E}" dt="2021-06-22T08:40:19.858" v="159" actId="14100"/>
          <ac:picMkLst>
            <pc:docMk/>
            <pc:sldMk cId="854702752" sldId="271"/>
            <ac:picMk id="8" creationId="{15789C4D-590B-45F0-BE6E-A113CB090C89}"/>
          </ac:picMkLst>
        </pc:picChg>
        <pc:picChg chg="add mod">
          <ac:chgData name="Gerjan de Ruiter" userId="a2531a62-2f4d-4e73-a7da-0a31b077d76f" providerId="ADAL" clId="{A36FB5B8-5262-4900-94E4-606211B74E9E}" dt="2021-06-22T08:40:21.584" v="160" actId="1076"/>
          <ac:picMkLst>
            <pc:docMk/>
            <pc:sldMk cId="854702752" sldId="271"/>
            <ac:picMk id="9" creationId="{2E8503E6-D90C-4805-92A2-CF4034F578F8}"/>
          </ac:picMkLst>
        </pc:picChg>
        <pc:picChg chg="del">
          <ac:chgData name="Gerjan de Ruiter" userId="a2531a62-2f4d-4e73-a7da-0a31b077d76f" providerId="ADAL" clId="{A36FB5B8-5262-4900-94E4-606211B74E9E}" dt="2021-06-22T08:38:56.374" v="123" actId="478"/>
          <ac:picMkLst>
            <pc:docMk/>
            <pc:sldMk cId="854702752" sldId="271"/>
            <ac:picMk id="9218" creationId="{40C1C5D0-C44E-4C28-B4B8-E377B4DC6FC5}"/>
          </ac:picMkLst>
        </pc:picChg>
      </pc:sldChg>
      <pc:sldChg chg="addSp delSp modSp new mod">
        <pc:chgData name="Gerjan de Ruiter" userId="a2531a62-2f4d-4e73-a7da-0a31b077d76f" providerId="ADAL" clId="{A36FB5B8-5262-4900-94E4-606211B74E9E}" dt="2021-06-23T07:31:52.414" v="2395" actId="14100"/>
        <pc:sldMkLst>
          <pc:docMk/>
          <pc:sldMk cId="628173531" sldId="272"/>
        </pc:sldMkLst>
        <pc:spChg chg="mod">
          <ac:chgData name="Gerjan de Ruiter" userId="a2531a62-2f4d-4e73-a7da-0a31b077d76f" providerId="ADAL" clId="{A36FB5B8-5262-4900-94E4-606211B74E9E}" dt="2021-06-22T12:12:11.756" v="576" actId="403"/>
          <ac:spMkLst>
            <pc:docMk/>
            <pc:sldMk cId="628173531" sldId="272"/>
            <ac:spMk id="2" creationId="{E74B8505-6736-4A7D-956F-DE85B653615D}"/>
          </ac:spMkLst>
        </pc:spChg>
        <pc:spChg chg="del mod">
          <ac:chgData name="Gerjan de Ruiter" userId="a2531a62-2f4d-4e73-a7da-0a31b077d76f" providerId="ADAL" clId="{A36FB5B8-5262-4900-94E4-606211B74E9E}" dt="2021-06-23T07:25:38.085" v="2389"/>
          <ac:spMkLst>
            <pc:docMk/>
            <pc:sldMk cId="628173531" sldId="272"/>
            <ac:spMk id="3" creationId="{C2250D02-9680-4C70-9C28-D3FB6C022148}"/>
          </ac:spMkLst>
        </pc:spChg>
        <pc:spChg chg="mod">
          <ac:chgData name="Gerjan de Ruiter" userId="a2531a62-2f4d-4e73-a7da-0a31b077d76f" providerId="ADAL" clId="{A36FB5B8-5262-4900-94E4-606211B74E9E}" dt="2021-06-23T07:24:40.496" v="2381" actId="20577"/>
          <ac:spMkLst>
            <pc:docMk/>
            <pc:sldMk cId="628173531" sldId="272"/>
            <ac:spMk id="4" creationId="{419892AA-7F08-49A4-B5AE-3BDB3DA8BE5C}"/>
          </ac:spMkLst>
        </pc:spChg>
        <pc:picChg chg="add mod">
          <ac:chgData name="Gerjan de Ruiter" userId="a2531a62-2f4d-4e73-a7da-0a31b077d76f" providerId="ADAL" clId="{A36FB5B8-5262-4900-94E4-606211B74E9E}" dt="2021-06-23T07:31:52.414" v="2395" actId="14100"/>
          <ac:picMkLst>
            <pc:docMk/>
            <pc:sldMk cId="628173531" sldId="272"/>
            <ac:picMk id="5" creationId="{EF9F67E7-5C53-45F1-8A8F-6342B6A71577}"/>
          </ac:picMkLst>
        </pc:picChg>
        <pc:picChg chg="add mod">
          <ac:chgData name="Gerjan de Ruiter" userId="a2531a62-2f4d-4e73-a7da-0a31b077d76f" providerId="ADAL" clId="{A36FB5B8-5262-4900-94E4-606211B74E9E}" dt="2021-06-23T07:31:47.598" v="2393" actId="1076"/>
          <ac:picMkLst>
            <pc:docMk/>
            <pc:sldMk cId="628173531" sldId="272"/>
            <ac:picMk id="7170" creationId="{EC8F7DA2-B2CD-4B8F-B66C-787901081107}"/>
          </ac:picMkLst>
        </pc:picChg>
      </pc:sldChg>
      <pc:sldChg chg="modSp new del mod">
        <pc:chgData name="Gerjan de Ruiter" userId="a2531a62-2f4d-4e73-a7da-0a31b077d76f" providerId="ADAL" clId="{A36FB5B8-5262-4900-94E4-606211B74E9E}" dt="2021-06-22T08:38:54.170" v="122" actId="47"/>
        <pc:sldMkLst>
          <pc:docMk/>
          <pc:sldMk cId="2703369147" sldId="272"/>
        </pc:sldMkLst>
        <pc:spChg chg="mod">
          <ac:chgData name="Gerjan de Ruiter" userId="a2531a62-2f4d-4e73-a7da-0a31b077d76f" providerId="ADAL" clId="{A36FB5B8-5262-4900-94E4-606211B74E9E}" dt="2021-06-09T09:56:46.663" v="31" actId="20577"/>
          <ac:spMkLst>
            <pc:docMk/>
            <pc:sldMk cId="2703369147" sldId="272"/>
            <ac:spMk id="2" creationId="{946376A2-B940-47E5-B7FF-5C21E24AC2FD}"/>
          </ac:spMkLst>
        </pc:spChg>
        <pc:spChg chg="mod">
          <ac:chgData name="Gerjan de Ruiter" userId="a2531a62-2f4d-4e73-a7da-0a31b077d76f" providerId="ADAL" clId="{A36FB5B8-5262-4900-94E4-606211B74E9E}" dt="2021-06-09T09:57:11.420" v="117" actId="20577"/>
          <ac:spMkLst>
            <pc:docMk/>
            <pc:sldMk cId="2703369147" sldId="272"/>
            <ac:spMk id="4" creationId="{B10B3281-C144-4B23-B51A-596F96F3918F}"/>
          </ac:spMkLst>
        </pc:spChg>
      </pc:sldChg>
      <pc:sldChg chg="addSp delSp modSp new mod ord modClrScheme chgLayout modNotesTx">
        <pc:chgData name="Gerjan de Ruiter" userId="a2531a62-2f4d-4e73-a7da-0a31b077d76f" providerId="ADAL" clId="{A36FB5B8-5262-4900-94E4-606211B74E9E}" dt="2021-06-23T07:11:47.064" v="1231" actId="20577"/>
        <pc:sldMkLst>
          <pc:docMk/>
          <pc:sldMk cId="1384272353" sldId="273"/>
        </pc:sldMkLst>
        <pc:spChg chg="mod ord">
          <ac:chgData name="Gerjan de Ruiter" userId="a2531a62-2f4d-4e73-a7da-0a31b077d76f" providerId="ADAL" clId="{A36FB5B8-5262-4900-94E4-606211B74E9E}" dt="2021-06-22T12:26:29.047" v="593" actId="700"/>
          <ac:spMkLst>
            <pc:docMk/>
            <pc:sldMk cId="1384272353" sldId="273"/>
            <ac:spMk id="2" creationId="{0C42608B-12BA-4B04-A9F8-92860075FFED}"/>
          </ac:spMkLst>
        </pc:spChg>
        <pc:spChg chg="del mod ord">
          <ac:chgData name="Gerjan de Ruiter" userId="a2531a62-2f4d-4e73-a7da-0a31b077d76f" providerId="ADAL" clId="{A36FB5B8-5262-4900-94E4-606211B74E9E}" dt="2021-06-22T12:26:29.047" v="593" actId="700"/>
          <ac:spMkLst>
            <pc:docMk/>
            <pc:sldMk cId="1384272353" sldId="273"/>
            <ac:spMk id="3" creationId="{7F0E532B-65AD-4491-9817-B7ADDEB797F5}"/>
          </ac:spMkLst>
        </pc:spChg>
        <pc:spChg chg="del">
          <ac:chgData name="Gerjan de Ruiter" userId="a2531a62-2f4d-4e73-a7da-0a31b077d76f" providerId="ADAL" clId="{A36FB5B8-5262-4900-94E4-606211B74E9E}" dt="2021-06-22T12:26:29.047" v="593" actId="700"/>
          <ac:spMkLst>
            <pc:docMk/>
            <pc:sldMk cId="1384272353" sldId="273"/>
            <ac:spMk id="4" creationId="{A3FFD421-4E24-4FC0-A3B3-AA61B1ADF9AA}"/>
          </ac:spMkLst>
        </pc:spChg>
        <pc:spChg chg="add del mod ord">
          <ac:chgData name="Gerjan de Ruiter" userId="a2531a62-2f4d-4e73-a7da-0a31b077d76f" providerId="ADAL" clId="{A36FB5B8-5262-4900-94E4-606211B74E9E}" dt="2021-06-22T12:26:30.575" v="594"/>
          <ac:spMkLst>
            <pc:docMk/>
            <pc:sldMk cId="1384272353" sldId="273"/>
            <ac:spMk id="5" creationId="{A5B55022-2C80-4029-A130-FEC7CC5ABF77}"/>
          </ac:spMkLst>
        </pc:spChg>
        <pc:spChg chg="add mod">
          <ac:chgData name="Gerjan de Ruiter" userId="a2531a62-2f4d-4e73-a7da-0a31b077d76f" providerId="ADAL" clId="{A36FB5B8-5262-4900-94E4-606211B74E9E}" dt="2021-06-23T07:11:47.064" v="1231" actId="20577"/>
          <ac:spMkLst>
            <pc:docMk/>
            <pc:sldMk cId="1384272353" sldId="273"/>
            <ac:spMk id="8" creationId="{7E303679-8C1B-4FAF-A9DE-A3BA32D2C8B0}"/>
          </ac:spMkLst>
        </pc:spChg>
        <pc:picChg chg="add mod">
          <ac:chgData name="Gerjan de Ruiter" userId="a2531a62-2f4d-4e73-a7da-0a31b077d76f" providerId="ADAL" clId="{A36FB5B8-5262-4900-94E4-606211B74E9E}" dt="2021-06-23T07:11:38.014" v="1228" actId="1076"/>
          <ac:picMkLst>
            <pc:docMk/>
            <pc:sldMk cId="1384272353" sldId="273"/>
            <ac:picMk id="1026" creationId="{A16CF8E3-EC61-4DBD-975D-892EBE7EB398}"/>
          </ac:picMkLst>
        </pc:picChg>
      </pc:sldChg>
      <pc:sldChg chg="addSp delSp modSp new mod ord modClrScheme chgLayout modNotesTx">
        <pc:chgData name="Gerjan de Ruiter" userId="a2531a62-2f4d-4e73-a7da-0a31b077d76f" providerId="ADAL" clId="{A36FB5B8-5262-4900-94E4-606211B74E9E}" dt="2021-06-23T07:20:09.482" v="2112" actId="123"/>
        <pc:sldMkLst>
          <pc:docMk/>
          <pc:sldMk cId="3620302600" sldId="274"/>
        </pc:sldMkLst>
        <pc:spChg chg="del mod ord">
          <ac:chgData name="Gerjan de Ruiter" userId="a2531a62-2f4d-4e73-a7da-0a31b077d76f" providerId="ADAL" clId="{A36FB5B8-5262-4900-94E4-606211B74E9E}" dt="2021-06-22T12:26:52.852" v="603" actId="700"/>
          <ac:spMkLst>
            <pc:docMk/>
            <pc:sldMk cId="3620302600" sldId="274"/>
            <ac:spMk id="2" creationId="{B1085698-3384-4E94-A282-A3A3EFECEE2C}"/>
          </ac:spMkLst>
        </pc:spChg>
        <pc:spChg chg="del mod ord">
          <ac:chgData name="Gerjan de Ruiter" userId="a2531a62-2f4d-4e73-a7da-0a31b077d76f" providerId="ADAL" clId="{A36FB5B8-5262-4900-94E4-606211B74E9E}" dt="2021-06-22T12:26:52.852" v="603" actId="700"/>
          <ac:spMkLst>
            <pc:docMk/>
            <pc:sldMk cId="3620302600" sldId="274"/>
            <ac:spMk id="3" creationId="{A759BF5E-6E17-43A3-8F46-8F33061D0D7E}"/>
          </ac:spMkLst>
        </pc:spChg>
        <pc:spChg chg="add mod ord">
          <ac:chgData name="Gerjan de Ruiter" userId="a2531a62-2f4d-4e73-a7da-0a31b077d76f" providerId="ADAL" clId="{A36FB5B8-5262-4900-94E4-606211B74E9E}" dt="2021-06-22T12:27:00.628" v="630" actId="20577"/>
          <ac:spMkLst>
            <pc:docMk/>
            <pc:sldMk cId="3620302600" sldId="274"/>
            <ac:spMk id="4" creationId="{B3653D19-B1AA-46C6-8A60-15194BE6A4D8}"/>
          </ac:spMkLst>
        </pc:spChg>
        <pc:spChg chg="add mod ord">
          <ac:chgData name="Gerjan de Ruiter" userId="a2531a62-2f4d-4e73-a7da-0a31b077d76f" providerId="ADAL" clId="{A36FB5B8-5262-4900-94E4-606211B74E9E}" dt="2021-06-23T07:20:09.482" v="2112" actId="123"/>
          <ac:spMkLst>
            <pc:docMk/>
            <pc:sldMk cId="3620302600" sldId="274"/>
            <ac:spMk id="5" creationId="{35CAC938-C39C-4535-B16D-5C45482FF039}"/>
          </ac:spMkLst>
        </pc:spChg>
        <pc:spChg chg="add mod ord">
          <ac:chgData name="Gerjan de Ruiter" userId="a2531a62-2f4d-4e73-a7da-0a31b077d76f" providerId="ADAL" clId="{A36FB5B8-5262-4900-94E4-606211B74E9E}" dt="2021-06-23T07:19:06.150" v="2073" actId="20577"/>
          <ac:spMkLst>
            <pc:docMk/>
            <pc:sldMk cId="3620302600" sldId="274"/>
            <ac:spMk id="6" creationId="{E2FC11C7-86D0-4536-8393-5FACADBC8709}"/>
          </ac:spMkLst>
        </pc:spChg>
        <pc:picChg chg="add mod">
          <ac:chgData name="Gerjan de Ruiter" userId="a2531a62-2f4d-4e73-a7da-0a31b077d76f" providerId="ADAL" clId="{A36FB5B8-5262-4900-94E4-606211B74E9E}" dt="2021-06-23T07:10:00.995" v="1190" actId="1076"/>
          <ac:picMkLst>
            <pc:docMk/>
            <pc:sldMk cId="3620302600" sldId="274"/>
            <ac:picMk id="2050" creationId="{67566768-CC10-49C5-94D1-FEF77413C8E0}"/>
          </ac:picMkLst>
        </pc:picChg>
      </pc:sldChg>
      <pc:sldChg chg="addSp delSp modSp new del mod modClrScheme chgLayout">
        <pc:chgData name="Gerjan de Ruiter" userId="a2531a62-2f4d-4e73-a7da-0a31b077d76f" providerId="ADAL" clId="{A36FB5B8-5262-4900-94E4-606211B74E9E}" dt="2021-06-23T07:05:10.195" v="1005" actId="47"/>
        <pc:sldMkLst>
          <pc:docMk/>
          <pc:sldMk cId="2091865260" sldId="275"/>
        </pc:sldMkLst>
        <pc:spChg chg="del mod ord">
          <ac:chgData name="Gerjan de Ruiter" userId="a2531a62-2f4d-4e73-a7da-0a31b077d76f" providerId="ADAL" clId="{A36FB5B8-5262-4900-94E4-606211B74E9E}" dt="2021-06-22T13:52:32.174" v="768" actId="700"/>
          <ac:spMkLst>
            <pc:docMk/>
            <pc:sldMk cId="2091865260" sldId="275"/>
            <ac:spMk id="2" creationId="{C768CC49-24B9-4054-B0BD-CE4F95977584}"/>
          </ac:spMkLst>
        </pc:spChg>
        <pc:spChg chg="del mod ord">
          <ac:chgData name="Gerjan de Ruiter" userId="a2531a62-2f4d-4e73-a7da-0a31b077d76f" providerId="ADAL" clId="{A36FB5B8-5262-4900-94E4-606211B74E9E}" dt="2021-06-22T13:52:32.174" v="768" actId="700"/>
          <ac:spMkLst>
            <pc:docMk/>
            <pc:sldMk cId="2091865260" sldId="275"/>
            <ac:spMk id="3" creationId="{F4253484-7830-4C72-B2A1-5FCE1238B760}"/>
          </ac:spMkLst>
        </pc:spChg>
        <pc:spChg chg="add mod ord">
          <ac:chgData name="Gerjan de Ruiter" userId="a2531a62-2f4d-4e73-a7da-0a31b077d76f" providerId="ADAL" clId="{A36FB5B8-5262-4900-94E4-606211B74E9E}" dt="2021-06-22T13:52:35.875" v="780" actId="20577"/>
          <ac:spMkLst>
            <pc:docMk/>
            <pc:sldMk cId="2091865260" sldId="275"/>
            <ac:spMk id="4" creationId="{506CA577-08D8-4251-81E1-44F7C7D33F66}"/>
          </ac:spMkLst>
        </pc:spChg>
        <pc:spChg chg="add mod ord">
          <ac:chgData name="Gerjan de Ruiter" userId="a2531a62-2f4d-4e73-a7da-0a31b077d76f" providerId="ADAL" clId="{A36FB5B8-5262-4900-94E4-606211B74E9E}" dt="2021-06-22T13:52:32.174" v="768" actId="700"/>
          <ac:spMkLst>
            <pc:docMk/>
            <pc:sldMk cId="2091865260" sldId="275"/>
            <ac:spMk id="5" creationId="{835F818A-DCA6-4769-8D97-642890604059}"/>
          </ac:spMkLst>
        </pc:spChg>
        <pc:spChg chg="add mod ord">
          <ac:chgData name="Gerjan de Ruiter" userId="a2531a62-2f4d-4e73-a7da-0a31b077d76f" providerId="ADAL" clId="{A36FB5B8-5262-4900-94E4-606211B74E9E}" dt="2021-06-23T07:02:06.358" v="1004" actId="20577"/>
          <ac:spMkLst>
            <pc:docMk/>
            <pc:sldMk cId="2091865260" sldId="275"/>
            <ac:spMk id="6" creationId="{CD316AF6-0807-4A70-9782-FCF8F60AB888}"/>
          </ac:spMkLst>
        </pc:spChg>
      </pc:sldChg>
      <pc:sldChg chg="addSp delSp modSp new mod modNotesTx">
        <pc:chgData name="Gerjan de Ruiter" userId="a2531a62-2f4d-4e73-a7da-0a31b077d76f" providerId="ADAL" clId="{A36FB5B8-5262-4900-94E4-606211B74E9E}" dt="2021-06-23T09:26:03.178" v="2863" actId="1076"/>
        <pc:sldMkLst>
          <pc:docMk/>
          <pc:sldMk cId="1909157227" sldId="276"/>
        </pc:sldMkLst>
        <pc:spChg chg="mod">
          <ac:chgData name="Gerjan de Ruiter" userId="a2531a62-2f4d-4e73-a7da-0a31b077d76f" providerId="ADAL" clId="{A36FB5B8-5262-4900-94E4-606211B74E9E}" dt="2021-06-22T13:53:16.657" v="881" actId="20577"/>
          <ac:spMkLst>
            <pc:docMk/>
            <pc:sldMk cId="1909157227" sldId="276"/>
            <ac:spMk id="2" creationId="{FCF8D9B3-C54D-4A59-B136-7C15F9C7BF65}"/>
          </ac:spMkLst>
        </pc:spChg>
        <pc:spChg chg="del">
          <ac:chgData name="Gerjan de Ruiter" userId="a2531a62-2f4d-4e73-a7da-0a31b077d76f" providerId="ADAL" clId="{A36FB5B8-5262-4900-94E4-606211B74E9E}" dt="2021-06-23T07:10:49.069" v="1191"/>
          <ac:spMkLst>
            <pc:docMk/>
            <pc:sldMk cId="1909157227" sldId="276"/>
            <ac:spMk id="3" creationId="{103B67B2-0ED7-4E3E-A247-06B364D422EB}"/>
          </ac:spMkLst>
        </pc:spChg>
        <pc:spChg chg="mod">
          <ac:chgData name="Gerjan de Ruiter" userId="a2531a62-2f4d-4e73-a7da-0a31b077d76f" providerId="ADAL" clId="{A36FB5B8-5262-4900-94E4-606211B74E9E}" dt="2021-06-23T07:23:01.839" v="2147" actId="27636"/>
          <ac:spMkLst>
            <pc:docMk/>
            <pc:sldMk cId="1909157227" sldId="276"/>
            <ac:spMk id="4" creationId="{7A6D7B96-6EC0-4702-8556-9BB88FDF6429}"/>
          </ac:spMkLst>
        </pc:spChg>
        <pc:spChg chg="add del mod">
          <ac:chgData name="Gerjan de Ruiter" userId="a2531a62-2f4d-4e73-a7da-0a31b077d76f" providerId="ADAL" clId="{A36FB5B8-5262-4900-94E4-606211B74E9E}" dt="2021-06-23T07:21:05" v="2121"/>
          <ac:spMkLst>
            <pc:docMk/>
            <pc:sldMk cId="1909157227" sldId="276"/>
            <ac:spMk id="5" creationId="{E027069C-A450-45AF-B1CB-1BECA30B08FF}"/>
          </ac:spMkLst>
        </pc:spChg>
        <pc:picChg chg="add mod">
          <ac:chgData name="Gerjan de Ruiter" userId="a2531a62-2f4d-4e73-a7da-0a31b077d76f" providerId="ADAL" clId="{A36FB5B8-5262-4900-94E4-606211B74E9E}" dt="2021-06-23T09:26:03.178" v="2863" actId="1076"/>
          <ac:picMkLst>
            <pc:docMk/>
            <pc:sldMk cId="1909157227" sldId="276"/>
            <ac:picMk id="1026" creationId="{A29FCDC3-804E-4E3E-BC62-C474C48BF163}"/>
          </ac:picMkLst>
        </pc:picChg>
        <pc:picChg chg="add del mod">
          <ac:chgData name="Gerjan de Ruiter" userId="a2531a62-2f4d-4e73-a7da-0a31b077d76f" providerId="ADAL" clId="{A36FB5B8-5262-4900-94E4-606211B74E9E}" dt="2021-06-23T07:10:58.301" v="1194" actId="21"/>
          <ac:picMkLst>
            <pc:docMk/>
            <pc:sldMk cId="1909157227" sldId="276"/>
            <ac:picMk id="3074" creationId="{3A6E5DFD-BC55-49B0-9931-2EC6CE8CE30D}"/>
          </ac:picMkLst>
        </pc:picChg>
        <pc:picChg chg="add mod">
          <ac:chgData name="Gerjan de Ruiter" userId="a2531a62-2f4d-4e73-a7da-0a31b077d76f" providerId="ADAL" clId="{A36FB5B8-5262-4900-94E4-606211B74E9E}" dt="2021-06-23T07:21:09.830" v="2124" actId="1076"/>
          <ac:picMkLst>
            <pc:docMk/>
            <pc:sldMk cId="1909157227" sldId="276"/>
            <ac:picMk id="3076" creationId="{1D352BFD-E08C-47B4-BA6F-17F7EBE4EB83}"/>
          </ac:picMkLst>
        </pc:picChg>
      </pc:sldChg>
      <pc:sldChg chg="addSp delSp modSp new mod setBg">
        <pc:chgData name="Gerjan de Ruiter" userId="a2531a62-2f4d-4e73-a7da-0a31b077d76f" providerId="ADAL" clId="{A36FB5B8-5262-4900-94E4-606211B74E9E}" dt="2021-06-23T06:56:56.112" v="891" actId="26606"/>
        <pc:sldMkLst>
          <pc:docMk/>
          <pc:sldMk cId="3308885058" sldId="277"/>
        </pc:sldMkLst>
        <pc:spChg chg="del">
          <ac:chgData name="Gerjan de Ruiter" userId="a2531a62-2f4d-4e73-a7da-0a31b077d76f" providerId="ADAL" clId="{A36FB5B8-5262-4900-94E4-606211B74E9E}" dt="2021-06-23T06:56:56.112" v="891" actId="26606"/>
          <ac:spMkLst>
            <pc:docMk/>
            <pc:sldMk cId="3308885058" sldId="277"/>
            <ac:spMk id="2" creationId="{548F5E32-EC2E-49F7-B75B-59FD37A78DB3}"/>
          </ac:spMkLst>
        </pc:spChg>
        <pc:spChg chg="del">
          <ac:chgData name="Gerjan de Ruiter" userId="a2531a62-2f4d-4e73-a7da-0a31b077d76f" providerId="ADAL" clId="{A36FB5B8-5262-4900-94E4-606211B74E9E}" dt="2021-06-23T06:56:15.743" v="883" actId="22"/>
          <ac:spMkLst>
            <pc:docMk/>
            <pc:sldMk cId="3308885058" sldId="277"/>
            <ac:spMk id="3" creationId="{5EE2AA3C-8618-46BC-9768-76A19AD305C0}"/>
          </ac:spMkLst>
        </pc:spChg>
        <pc:spChg chg="add">
          <ac:chgData name="Gerjan de Ruiter" userId="a2531a62-2f4d-4e73-a7da-0a31b077d76f" providerId="ADAL" clId="{A36FB5B8-5262-4900-94E4-606211B74E9E}" dt="2021-06-23T06:56:56.112" v="891" actId="26606"/>
          <ac:spMkLst>
            <pc:docMk/>
            <pc:sldMk cId="3308885058" sldId="277"/>
            <ac:spMk id="10" creationId="{F3060C83-F051-4F0E-ABAD-AA0DFC48B218}"/>
          </ac:spMkLst>
        </pc:spChg>
        <pc:spChg chg="add">
          <ac:chgData name="Gerjan de Ruiter" userId="a2531a62-2f4d-4e73-a7da-0a31b077d76f" providerId="ADAL" clId="{A36FB5B8-5262-4900-94E4-606211B74E9E}" dt="2021-06-23T06:56:56.112" v="891" actId="26606"/>
          <ac:spMkLst>
            <pc:docMk/>
            <pc:sldMk cId="3308885058" sldId="277"/>
            <ac:spMk id="12" creationId="{83C98ABE-055B-441F-B07E-44F97F083C39}"/>
          </ac:spMkLst>
        </pc:spChg>
        <pc:spChg chg="add">
          <ac:chgData name="Gerjan de Ruiter" userId="a2531a62-2f4d-4e73-a7da-0a31b077d76f" providerId="ADAL" clId="{A36FB5B8-5262-4900-94E4-606211B74E9E}" dt="2021-06-23T06:56:56.112" v="891" actId="26606"/>
          <ac:spMkLst>
            <pc:docMk/>
            <pc:sldMk cId="3308885058" sldId="277"/>
            <ac:spMk id="14" creationId="{29FDB030-9B49-4CED-8CCD-4D99382388AC}"/>
          </ac:spMkLst>
        </pc:spChg>
        <pc:spChg chg="add">
          <ac:chgData name="Gerjan de Ruiter" userId="a2531a62-2f4d-4e73-a7da-0a31b077d76f" providerId="ADAL" clId="{A36FB5B8-5262-4900-94E4-606211B74E9E}" dt="2021-06-23T06:56:56.112" v="891" actId="26606"/>
          <ac:spMkLst>
            <pc:docMk/>
            <pc:sldMk cId="3308885058" sldId="277"/>
            <ac:spMk id="16" creationId="{3783CA14-24A1-485C-8B30-D6A5D87987AD}"/>
          </ac:spMkLst>
        </pc:spChg>
        <pc:spChg chg="add">
          <ac:chgData name="Gerjan de Ruiter" userId="a2531a62-2f4d-4e73-a7da-0a31b077d76f" providerId="ADAL" clId="{A36FB5B8-5262-4900-94E4-606211B74E9E}" dt="2021-06-23T06:56:56.112" v="891" actId="26606"/>
          <ac:spMkLst>
            <pc:docMk/>
            <pc:sldMk cId="3308885058" sldId="277"/>
            <ac:spMk id="18" creationId="{9A97C86A-04D6-40F7-AE84-31AB43E6A846}"/>
          </ac:spMkLst>
        </pc:spChg>
        <pc:spChg chg="add">
          <ac:chgData name="Gerjan de Ruiter" userId="a2531a62-2f4d-4e73-a7da-0a31b077d76f" providerId="ADAL" clId="{A36FB5B8-5262-4900-94E4-606211B74E9E}" dt="2021-06-23T06:56:56.112" v="891" actId="26606"/>
          <ac:spMkLst>
            <pc:docMk/>
            <pc:sldMk cId="3308885058" sldId="277"/>
            <ac:spMk id="20" creationId="{FF9F2414-84E8-453E-B1F3-389FDE8192D9}"/>
          </ac:spMkLst>
        </pc:spChg>
        <pc:spChg chg="add">
          <ac:chgData name="Gerjan de Ruiter" userId="a2531a62-2f4d-4e73-a7da-0a31b077d76f" providerId="ADAL" clId="{A36FB5B8-5262-4900-94E4-606211B74E9E}" dt="2021-06-23T06:56:56.112" v="891" actId="26606"/>
          <ac:spMkLst>
            <pc:docMk/>
            <pc:sldMk cId="3308885058" sldId="277"/>
            <ac:spMk id="22" creationId="{3ECA69A1-7536-43AC-85EF-C7106179F5ED}"/>
          </ac:spMkLst>
        </pc:spChg>
        <pc:picChg chg="add mod ord modCrop">
          <ac:chgData name="Gerjan de Ruiter" userId="a2531a62-2f4d-4e73-a7da-0a31b077d76f" providerId="ADAL" clId="{A36FB5B8-5262-4900-94E4-606211B74E9E}" dt="2021-06-23T06:56:56.112" v="891" actId="26606"/>
          <ac:picMkLst>
            <pc:docMk/>
            <pc:sldMk cId="3308885058" sldId="277"/>
            <ac:picMk id="5" creationId="{526896C4-BF41-4EC1-942D-D09B121A74B3}"/>
          </ac:picMkLst>
        </pc:picChg>
      </pc:sldChg>
      <pc:sldChg chg="addSp delSp modSp new mod modAnim">
        <pc:chgData name="Gerjan de Ruiter" userId="a2531a62-2f4d-4e73-a7da-0a31b077d76f" providerId="ADAL" clId="{A36FB5B8-5262-4900-94E4-606211B74E9E}" dt="2021-06-23T07:20:47.197" v="2120" actId="1076"/>
        <pc:sldMkLst>
          <pc:docMk/>
          <pc:sldMk cId="514774030" sldId="278"/>
        </pc:sldMkLst>
        <pc:spChg chg="mod">
          <ac:chgData name="Gerjan de Ruiter" userId="a2531a62-2f4d-4e73-a7da-0a31b077d76f" providerId="ADAL" clId="{A36FB5B8-5262-4900-94E4-606211B74E9E}" dt="2021-06-23T07:11:05.880" v="1216" actId="20577"/>
          <ac:spMkLst>
            <pc:docMk/>
            <pc:sldMk cId="514774030" sldId="278"/>
            <ac:spMk id="2" creationId="{47BCA691-C5A6-4188-B484-6EC57615B6B6}"/>
          </ac:spMkLst>
        </pc:spChg>
        <pc:spChg chg="del">
          <ac:chgData name="Gerjan de Ruiter" userId="a2531a62-2f4d-4e73-a7da-0a31b077d76f" providerId="ADAL" clId="{A36FB5B8-5262-4900-94E4-606211B74E9E}" dt="2021-06-23T07:10:59.835" v="1195"/>
          <ac:spMkLst>
            <pc:docMk/>
            <pc:sldMk cId="514774030" sldId="278"/>
            <ac:spMk id="3" creationId="{5EA46B8E-AF67-484B-90C8-55C32FA98D9B}"/>
          </ac:spMkLst>
        </pc:spChg>
        <pc:spChg chg="mod">
          <ac:chgData name="Gerjan de Ruiter" userId="a2531a62-2f4d-4e73-a7da-0a31b077d76f" providerId="ADAL" clId="{A36FB5B8-5262-4900-94E4-606211B74E9E}" dt="2021-06-23T07:15:54.053" v="1664" actId="114"/>
          <ac:spMkLst>
            <pc:docMk/>
            <pc:sldMk cId="514774030" sldId="278"/>
            <ac:spMk id="4" creationId="{BC51793D-FF21-4064-A040-C43BADA02956}"/>
          </ac:spMkLst>
        </pc:spChg>
        <pc:picChg chg="add mod">
          <ac:chgData name="Gerjan de Ruiter" userId="a2531a62-2f4d-4e73-a7da-0a31b077d76f" providerId="ADAL" clId="{A36FB5B8-5262-4900-94E4-606211B74E9E}" dt="2021-06-23T07:20:39.325" v="2116" actId="1076"/>
          <ac:picMkLst>
            <pc:docMk/>
            <pc:sldMk cId="514774030" sldId="278"/>
            <ac:picMk id="5" creationId="{D936115D-05D5-4710-9B56-E4A1852B7DBA}"/>
          </ac:picMkLst>
        </pc:picChg>
        <pc:picChg chg="add mod">
          <ac:chgData name="Gerjan de Ruiter" userId="a2531a62-2f4d-4e73-a7da-0a31b077d76f" providerId="ADAL" clId="{A36FB5B8-5262-4900-94E4-606211B74E9E}" dt="2021-06-23T07:20:47.197" v="2120" actId="1076"/>
          <ac:picMkLst>
            <pc:docMk/>
            <pc:sldMk cId="514774030" sldId="278"/>
            <ac:picMk id="6" creationId="{092B0A5D-7EA5-4C74-AA57-8829C07B1D65}"/>
          </ac:picMkLst>
        </pc:picChg>
      </pc:sldChg>
      <pc:sldChg chg="addSp delSp modSp add mod">
        <pc:chgData name="Gerjan de Ruiter" userId="a2531a62-2f4d-4e73-a7da-0a31b077d76f" providerId="ADAL" clId="{A36FB5B8-5262-4900-94E4-606211B74E9E}" dt="2021-06-23T07:20:25.901" v="2115" actId="1076"/>
        <pc:sldMkLst>
          <pc:docMk/>
          <pc:sldMk cId="1910727874" sldId="279"/>
        </pc:sldMkLst>
        <pc:spChg chg="mod">
          <ac:chgData name="Gerjan de Ruiter" userId="a2531a62-2f4d-4e73-a7da-0a31b077d76f" providerId="ADAL" clId="{A36FB5B8-5262-4900-94E4-606211B74E9E}" dt="2021-06-23T07:17:59.288" v="1856" actId="20577"/>
          <ac:spMkLst>
            <pc:docMk/>
            <pc:sldMk cId="1910727874" sldId="279"/>
            <ac:spMk id="4" creationId="{B3653D19-B1AA-46C6-8A60-15194BE6A4D8}"/>
          </ac:spMkLst>
        </pc:spChg>
        <pc:spChg chg="mod">
          <ac:chgData name="Gerjan de Ruiter" userId="a2531a62-2f4d-4e73-a7da-0a31b077d76f" providerId="ADAL" clId="{A36FB5B8-5262-4900-94E4-606211B74E9E}" dt="2021-06-23T07:20:06.268" v="2111" actId="123"/>
          <ac:spMkLst>
            <pc:docMk/>
            <pc:sldMk cId="1910727874" sldId="279"/>
            <ac:spMk id="5" creationId="{35CAC938-C39C-4535-B16D-5C45482FF039}"/>
          </ac:spMkLst>
        </pc:spChg>
        <pc:spChg chg="mod">
          <ac:chgData name="Gerjan de Ruiter" userId="a2531a62-2f4d-4e73-a7da-0a31b077d76f" providerId="ADAL" clId="{A36FB5B8-5262-4900-94E4-606211B74E9E}" dt="2021-06-23T07:18:58.480" v="2068" actId="20577"/>
          <ac:spMkLst>
            <pc:docMk/>
            <pc:sldMk cId="1910727874" sldId="279"/>
            <ac:spMk id="6" creationId="{E2FC11C7-86D0-4536-8393-5FACADBC8709}"/>
          </ac:spMkLst>
        </pc:spChg>
        <pc:picChg chg="del">
          <ac:chgData name="Gerjan de Ruiter" userId="a2531a62-2f4d-4e73-a7da-0a31b077d76f" providerId="ADAL" clId="{A36FB5B8-5262-4900-94E4-606211B74E9E}" dt="2021-06-23T07:19:07.384" v="2074" actId="478"/>
          <ac:picMkLst>
            <pc:docMk/>
            <pc:sldMk cId="1910727874" sldId="279"/>
            <ac:picMk id="2050" creationId="{67566768-CC10-49C5-94D1-FEF77413C8E0}"/>
          </ac:picMkLst>
        </pc:picChg>
        <pc:picChg chg="add mod">
          <ac:chgData name="Gerjan de Ruiter" userId="a2531a62-2f4d-4e73-a7da-0a31b077d76f" providerId="ADAL" clId="{A36FB5B8-5262-4900-94E4-606211B74E9E}" dt="2021-06-23T07:20:25.901" v="2115" actId="1076"/>
          <ac:picMkLst>
            <pc:docMk/>
            <pc:sldMk cId="1910727874" sldId="279"/>
            <ac:picMk id="4098" creationId="{75A78031-AD92-4A74-8BF0-4401A0C09EB0}"/>
          </ac:picMkLst>
        </pc:picChg>
      </pc:sldChg>
      <pc:sldChg chg="addSp delSp modSp new mod">
        <pc:chgData name="Gerjan de Ruiter" userId="a2531a62-2f4d-4e73-a7da-0a31b077d76f" providerId="ADAL" clId="{A36FB5B8-5262-4900-94E4-606211B74E9E}" dt="2021-06-23T07:53:01.202" v="2848" actId="1076"/>
        <pc:sldMkLst>
          <pc:docMk/>
          <pc:sldMk cId="3554135000" sldId="280"/>
        </pc:sldMkLst>
        <pc:spChg chg="mod">
          <ac:chgData name="Gerjan de Ruiter" userId="a2531a62-2f4d-4e73-a7da-0a31b077d76f" providerId="ADAL" clId="{A36FB5B8-5262-4900-94E4-606211B74E9E}" dt="2021-06-23T07:24:16.283" v="2334" actId="20577"/>
          <ac:spMkLst>
            <pc:docMk/>
            <pc:sldMk cId="3554135000" sldId="280"/>
            <ac:spMk id="2" creationId="{1FC95F64-A43E-4AAA-82D3-1DC1F1D864B6}"/>
          </ac:spMkLst>
        </pc:spChg>
        <pc:spChg chg="del">
          <ac:chgData name="Gerjan de Ruiter" userId="a2531a62-2f4d-4e73-a7da-0a31b077d76f" providerId="ADAL" clId="{A36FB5B8-5262-4900-94E4-606211B74E9E}" dt="2021-06-23T07:52:50.114" v="2844"/>
          <ac:spMkLst>
            <pc:docMk/>
            <pc:sldMk cId="3554135000" sldId="280"/>
            <ac:spMk id="3" creationId="{35676F86-47A5-42F1-93AE-7AB677A244BC}"/>
          </ac:spMkLst>
        </pc:spChg>
        <pc:spChg chg="mod">
          <ac:chgData name="Gerjan de Ruiter" userId="a2531a62-2f4d-4e73-a7da-0a31b077d76f" providerId="ADAL" clId="{A36FB5B8-5262-4900-94E4-606211B74E9E}" dt="2021-06-23T07:52:17.474" v="2841" actId="404"/>
          <ac:spMkLst>
            <pc:docMk/>
            <pc:sldMk cId="3554135000" sldId="280"/>
            <ac:spMk id="4" creationId="{B3F92CFC-DCFA-4CA9-A18A-513FC00A72B4}"/>
          </ac:spMkLst>
        </pc:spChg>
        <pc:picChg chg="add mod">
          <ac:chgData name="Gerjan de Ruiter" userId="a2531a62-2f4d-4e73-a7da-0a31b077d76f" providerId="ADAL" clId="{A36FB5B8-5262-4900-94E4-606211B74E9E}" dt="2021-06-23T07:53:01.202" v="2848" actId="1076"/>
          <ac:picMkLst>
            <pc:docMk/>
            <pc:sldMk cId="3554135000" sldId="280"/>
            <ac:picMk id="8194" creationId="{2F070F07-3FC9-4515-BFF7-1E86D78C91A4}"/>
          </ac:picMkLst>
        </pc:picChg>
      </pc:sldChg>
      <pc:sldChg chg="addSp delSp modSp new mod modNotesTx">
        <pc:chgData name="Gerjan de Ruiter" userId="a2531a62-2f4d-4e73-a7da-0a31b077d76f" providerId="ADAL" clId="{A36FB5B8-5262-4900-94E4-606211B74E9E}" dt="2021-06-23T07:54:23.281" v="2851" actId="1076"/>
        <pc:sldMkLst>
          <pc:docMk/>
          <pc:sldMk cId="3469655907" sldId="281"/>
        </pc:sldMkLst>
        <pc:spChg chg="mod">
          <ac:chgData name="Gerjan de Ruiter" userId="a2531a62-2f4d-4e73-a7da-0a31b077d76f" providerId="ADAL" clId="{A36FB5B8-5262-4900-94E4-606211B74E9E}" dt="2021-06-23T07:24:23.035" v="2354" actId="20577"/>
          <ac:spMkLst>
            <pc:docMk/>
            <pc:sldMk cId="3469655907" sldId="281"/>
            <ac:spMk id="2" creationId="{7B93F850-D555-4BCD-B88D-CD02504359DF}"/>
          </ac:spMkLst>
        </pc:spChg>
        <pc:spChg chg="del">
          <ac:chgData name="Gerjan de Ruiter" userId="a2531a62-2f4d-4e73-a7da-0a31b077d76f" providerId="ADAL" clId="{A36FB5B8-5262-4900-94E4-606211B74E9E}" dt="2021-06-23T07:54:19.067" v="2849"/>
          <ac:spMkLst>
            <pc:docMk/>
            <pc:sldMk cId="3469655907" sldId="281"/>
            <ac:spMk id="3" creationId="{6EB9802C-BBD0-4DD9-B625-FD7E006DF06C}"/>
          </ac:spMkLst>
        </pc:spChg>
        <pc:spChg chg="mod">
          <ac:chgData name="Gerjan de Ruiter" userId="a2531a62-2f4d-4e73-a7da-0a31b077d76f" providerId="ADAL" clId="{A36FB5B8-5262-4900-94E4-606211B74E9E}" dt="2021-06-23T07:52:20.835" v="2842" actId="403"/>
          <ac:spMkLst>
            <pc:docMk/>
            <pc:sldMk cId="3469655907" sldId="281"/>
            <ac:spMk id="4" creationId="{FD88AC51-77E6-45F8-AEE6-91A61E169CF7}"/>
          </ac:spMkLst>
        </pc:spChg>
        <pc:picChg chg="add mod">
          <ac:chgData name="Gerjan de Ruiter" userId="a2531a62-2f4d-4e73-a7da-0a31b077d76f" providerId="ADAL" clId="{A36FB5B8-5262-4900-94E4-606211B74E9E}" dt="2021-06-23T07:54:23.281" v="2851" actId="1076"/>
          <ac:picMkLst>
            <pc:docMk/>
            <pc:sldMk cId="3469655907" sldId="281"/>
            <ac:picMk id="10242" creationId="{8ABDC87E-5EE3-4C0C-AE40-3FD1D181690A}"/>
          </ac:picMkLst>
        </pc:picChg>
      </pc:sldChg>
      <pc:sldChg chg="addSp delSp modSp new mod modNotesTx">
        <pc:chgData name="Gerjan de Ruiter" userId="a2531a62-2f4d-4e73-a7da-0a31b077d76f" providerId="ADAL" clId="{A36FB5B8-5262-4900-94E4-606211B74E9E}" dt="2021-06-23T07:59:34.700" v="2858" actId="1076"/>
        <pc:sldMkLst>
          <pc:docMk/>
          <pc:sldMk cId="3483706449" sldId="282"/>
        </pc:sldMkLst>
        <pc:spChg chg="mod">
          <ac:chgData name="Gerjan de Ruiter" userId="a2531a62-2f4d-4e73-a7da-0a31b077d76f" providerId="ADAL" clId="{A36FB5B8-5262-4900-94E4-606211B74E9E}" dt="2021-06-23T07:24:29.280" v="2380" actId="20577"/>
          <ac:spMkLst>
            <pc:docMk/>
            <pc:sldMk cId="3483706449" sldId="282"/>
            <ac:spMk id="2" creationId="{468CD3B2-0F8C-4406-B1DB-D692212BBAFE}"/>
          </ac:spMkLst>
        </pc:spChg>
        <pc:spChg chg="del">
          <ac:chgData name="Gerjan de Ruiter" userId="a2531a62-2f4d-4e73-a7da-0a31b077d76f" providerId="ADAL" clId="{A36FB5B8-5262-4900-94E4-606211B74E9E}" dt="2021-06-23T07:55:43.901" v="2852"/>
          <ac:spMkLst>
            <pc:docMk/>
            <pc:sldMk cId="3483706449" sldId="282"/>
            <ac:spMk id="3" creationId="{C7E46D55-7C4A-4B27-9733-F9231380B6E7}"/>
          </ac:spMkLst>
        </pc:spChg>
        <pc:spChg chg="mod">
          <ac:chgData name="Gerjan de Ruiter" userId="a2531a62-2f4d-4e73-a7da-0a31b077d76f" providerId="ADAL" clId="{A36FB5B8-5262-4900-94E4-606211B74E9E}" dt="2021-06-23T07:52:27.495" v="2843" actId="403"/>
          <ac:spMkLst>
            <pc:docMk/>
            <pc:sldMk cId="3483706449" sldId="282"/>
            <ac:spMk id="4" creationId="{4976AF19-3515-48D5-B1DF-5278185B6475}"/>
          </ac:spMkLst>
        </pc:spChg>
        <pc:spChg chg="add del mod">
          <ac:chgData name="Gerjan de Ruiter" userId="a2531a62-2f4d-4e73-a7da-0a31b077d76f" providerId="ADAL" clId="{A36FB5B8-5262-4900-94E4-606211B74E9E}" dt="2021-06-23T07:59:16.992" v="2854"/>
          <ac:spMkLst>
            <pc:docMk/>
            <pc:sldMk cId="3483706449" sldId="282"/>
            <ac:spMk id="5" creationId="{D953E1C0-3700-4084-8F5B-CEC276704F54}"/>
          </ac:spMkLst>
        </pc:spChg>
        <pc:spChg chg="add del mod">
          <ac:chgData name="Gerjan de Ruiter" userId="a2531a62-2f4d-4e73-a7da-0a31b077d76f" providerId="ADAL" clId="{A36FB5B8-5262-4900-94E4-606211B74E9E}" dt="2021-06-23T07:59:28.677" v="2856"/>
          <ac:spMkLst>
            <pc:docMk/>
            <pc:sldMk cId="3483706449" sldId="282"/>
            <ac:spMk id="6" creationId="{EFFBF852-4D99-4AAF-B98D-BA48CC168605}"/>
          </ac:spMkLst>
        </pc:spChg>
        <pc:picChg chg="add del mod">
          <ac:chgData name="Gerjan de Ruiter" userId="a2531a62-2f4d-4e73-a7da-0a31b077d76f" providerId="ADAL" clId="{A36FB5B8-5262-4900-94E4-606211B74E9E}" dt="2021-06-23T07:55:50.821" v="2853" actId="478"/>
          <ac:picMkLst>
            <pc:docMk/>
            <pc:sldMk cId="3483706449" sldId="282"/>
            <ac:picMk id="11266" creationId="{47207B01-F8BC-4CE8-9AB5-9FBE3E6DC7F3}"/>
          </ac:picMkLst>
        </pc:picChg>
        <pc:picChg chg="add del mod">
          <ac:chgData name="Gerjan de Ruiter" userId="a2531a62-2f4d-4e73-a7da-0a31b077d76f" providerId="ADAL" clId="{A36FB5B8-5262-4900-94E4-606211B74E9E}" dt="2021-06-23T07:59:27.261" v="2855" actId="478"/>
          <ac:picMkLst>
            <pc:docMk/>
            <pc:sldMk cId="3483706449" sldId="282"/>
            <ac:picMk id="11268" creationId="{EE62EF9D-9DA3-4E81-88E2-A0A48BBE8392}"/>
          </ac:picMkLst>
        </pc:picChg>
        <pc:picChg chg="add mod">
          <ac:chgData name="Gerjan de Ruiter" userId="a2531a62-2f4d-4e73-a7da-0a31b077d76f" providerId="ADAL" clId="{A36FB5B8-5262-4900-94E4-606211B74E9E}" dt="2021-06-23T07:59:34.700" v="2858" actId="1076"/>
          <ac:picMkLst>
            <pc:docMk/>
            <pc:sldMk cId="3483706449" sldId="282"/>
            <ac:picMk id="11270" creationId="{805FBAD4-A436-4DC5-9226-4B351E8E7D72}"/>
          </ac:picMkLst>
        </pc:picChg>
      </pc:sldChg>
      <pc:sldChg chg="addSp delSp modSp add del">
        <pc:chgData name="Gerjan de Ruiter" userId="a2531a62-2f4d-4e73-a7da-0a31b077d76f" providerId="ADAL" clId="{A36FB5B8-5262-4900-94E4-606211B74E9E}" dt="2021-06-23T07:32:01.439" v="2397" actId="47"/>
        <pc:sldMkLst>
          <pc:docMk/>
          <pc:sldMk cId="2229752748" sldId="283"/>
        </pc:sldMkLst>
        <pc:spChg chg="del">
          <ac:chgData name="Gerjan de Ruiter" userId="a2531a62-2f4d-4e73-a7da-0a31b077d76f" providerId="ADAL" clId="{A36FB5B8-5262-4900-94E4-606211B74E9E}" dt="2021-06-23T07:25:27.395" v="2383"/>
          <ac:spMkLst>
            <pc:docMk/>
            <pc:sldMk cId="2229752748" sldId="283"/>
            <ac:spMk id="3" creationId="{C2250D02-9680-4C70-9C28-D3FB6C022148}"/>
          </ac:spMkLst>
        </pc:spChg>
        <pc:picChg chg="add mod">
          <ac:chgData name="Gerjan de Ruiter" userId="a2531a62-2f4d-4e73-a7da-0a31b077d76f" providerId="ADAL" clId="{A36FB5B8-5262-4900-94E4-606211B74E9E}" dt="2021-06-23T07:25:34.420" v="2388" actId="1076"/>
          <ac:picMkLst>
            <pc:docMk/>
            <pc:sldMk cId="2229752748" sldId="283"/>
            <ac:picMk id="6146" creationId="{7E0CC5A4-81E3-469B-B47B-E0A7A7339132}"/>
          </ac:picMkLst>
        </pc:picChg>
      </pc:sldChg>
      <pc:sldChg chg="add">
        <pc:chgData name="Gerjan de Ruiter" userId="a2531a62-2f4d-4e73-a7da-0a31b077d76f" providerId="ADAL" clId="{A36FB5B8-5262-4900-94E4-606211B74E9E}" dt="2021-06-23T07:31:58.785" v="2396"/>
        <pc:sldMkLst>
          <pc:docMk/>
          <pc:sldMk cId="2034563058" sldId="284"/>
        </pc:sldMkLst>
      </pc:sldChg>
      <pc:sldChg chg="addSp delSp modSp new mod ord modNotesTx">
        <pc:chgData name="Gerjan de Ruiter" userId="a2531a62-2f4d-4e73-a7da-0a31b077d76f" providerId="ADAL" clId="{A36FB5B8-5262-4900-94E4-606211B74E9E}" dt="2021-06-23T09:40:55.376" v="2929" actId="20577"/>
        <pc:sldMkLst>
          <pc:docMk/>
          <pc:sldMk cId="134908259" sldId="285"/>
        </pc:sldMkLst>
        <pc:spChg chg="mod">
          <ac:chgData name="Gerjan de Ruiter" userId="a2531a62-2f4d-4e73-a7da-0a31b077d76f" providerId="ADAL" clId="{A36FB5B8-5262-4900-94E4-606211B74E9E}" dt="2021-06-23T09:31:44.881" v="2891" actId="20577"/>
          <ac:spMkLst>
            <pc:docMk/>
            <pc:sldMk cId="134908259" sldId="285"/>
            <ac:spMk id="2" creationId="{2509EA06-70B5-41FC-9991-74FA367D22C9}"/>
          </ac:spMkLst>
        </pc:spChg>
        <pc:spChg chg="del">
          <ac:chgData name="Gerjan de Ruiter" userId="a2531a62-2f4d-4e73-a7da-0a31b077d76f" providerId="ADAL" clId="{A36FB5B8-5262-4900-94E4-606211B74E9E}" dt="2021-06-23T09:34:27.765" v="2904" actId="22"/>
          <ac:spMkLst>
            <pc:docMk/>
            <pc:sldMk cId="134908259" sldId="285"/>
            <ac:spMk id="3" creationId="{14F0D412-3525-40BE-9BCD-89E6A6B36B27}"/>
          </ac:spMkLst>
        </pc:spChg>
        <pc:spChg chg="mod">
          <ac:chgData name="Gerjan de Ruiter" userId="a2531a62-2f4d-4e73-a7da-0a31b077d76f" providerId="ADAL" clId="{A36FB5B8-5262-4900-94E4-606211B74E9E}" dt="2021-06-23T09:35:32.911" v="2926" actId="20577"/>
          <ac:spMkLst>
            <pc:docMk/>
            <pc:sldMk cId="134908259" sldId="285"/>
            <ac:spMk id="4" creationId="{7314755B-B0E0-4968-86FA-E95967619C40}"/>
          </ac:spMkLst>
        </pc:spChg>
        <pc:picChg chg="add mod ord modCrop">
          <ac:chgData name="Gerjan de Ruiter" userId="a2531a62-2f4d-4e73-a7da-0a31b077d76f" providerId="ADAL" clId="{A36FB5B8-5262-4900-94E4-606211B74E9E}" dt="2021-06-23T09:34:54.766" v="2909"/>
          <ac:picMkLst>
            <pc:docMk/>
            <pc:sldMk cId="134908259" sldId="285"/>
            <ac:picMk id="6" creationId="{62A48D84-21B7-4BFD-9368-51FF7E1D5887}"/>
          </ac:picMkLst>
        </pc:picChg>
      </pc:sldChg>
    </pc:docChg>
  </pc:docChgLst>
  <pc:docChgLst>
    <pc:chgData name="Gerjan de Ruiter" userId="5d7c516b-9dcd-41a8-99d3-54425d29895b" providerId="ADAL" clId="{D210BE48-72BA-4799-B45F-2A66E3C53191}"/>
    <pc:docChg chg="custSel addSld delSld modSld">
      <pc:chgData name="Gerjan de Ruiter" userId="5d7c516b-9dcd-41a8-99d3-54425d29895b" providerId="ADAL" clId="{D210BE48-72BA-4799-B45F-2A66E3C53191}" dt="2022-06-22T14:00:41.516" v="348" actId="20577"/>
      <pc:docMkLst>
        <pc:docMk/>
      </pc:docMkLst>
      <pc:sldChg chg="addSp delSp modSp mod setBg modClrScheme delDesignElem chgLayout">
        <pc:chgData name="Gerjan de Ruiter" userId="5d7c516b-9dcd-41a8-99d3-54425d29895b" providerId="ADAL" clId="{D210BE48-72BA-4799-B45F-2A66E3C53191}" dt="2022-06-22T08:13:14.033" v="4" actId="26606"/>
        <pc:sldMkLst>
          <pc:docMk/>
          <pc:sldMk cId="142427631" sldId="267"/>
        </pc:sldMkLst>
        <pc:spChg chg="mod">
          <ac:chgData name="Gerjan de Ruiter" userId="5d7c516b-9dcd-41a8-99d3-54425d29895b" providerId="ADAL" clId="{D210BE48-72BA-4799-B45F-2A66E3C53191}" dt="2022-06-22T08:13:14.033" v="4" actId="26606"/>
          <ac:spMkLst>
            <pc:docMk/>
            <pc:sldMk cId="142427631" sldId="267"/>
            <ac:spMk id="2" creationId="{00000000-0000-0000-0000-000000000000}"/>
          </ac:spMkLst>
        </pc:spChg>
        <pc:spChg chg="add mod">
          <ac:chgData name="Gerjan de Ruiter" userId="5d7c516b-9dcd-41a8-99d3-54425d29895b" providerId="ADAL" clId="{D210BE48-72BA-4799-B45F-2A66E3C53191}" dt="2022-06-22T08:13:14.033" v="4" actId="26606"/>
          <ac:spMkLst>
            <pc:docMk/>
            <pc:sldMk cId="142427631" sldId="267"/>
            <ac:spMk id="7" creationId="{040D07F3-23AD-4C9D-B817-DAF0CA7B89A1}"/>
          </ac:spMkLst>
        </pc:spChg>
        <pc:spChg chg="del">
          <ac:chgData name="Gerjan de Ruiter" userId="5d7c516b-9dcd-41a8-99d3-54425d29895b" providerId="ADAL" clId="{D210BE48-72BA-4799-B45F-2A66E3C53191}" dt="2022-06-22T08:13:08.759" v="2"/>
          <ac:spMkLst>
            <pc:docMk/>
            <pc:sldMk cId="142427631" sldId="267"/>
            <ac:spMk id="10" creationId="{07322A9E-F1EC-405E-8971-BA906EFFCCB8}"/>
          </ac:spMkLst>
        </pc:spChg>
        <pc:spChg chg="del">
          <ac:chgData name="Gerjan de Ruiter" userId="5d7c516b-9dcd-41a8-99d3-54425d29895b" providerId="ADAL" clId="{D210BE48-72BA-4799-B45F-2A66E3C53191}" dt="2022-06-22T08:13:08.759" v="2"/>
          <ac:spMkLst>
            <pc:docMk/>
            <pc:sldMk cId="142427631" sldId="267"/>
            <ac:spMk id="12" creationId="{A5704422-1118-4FD1-95AD-29A064EB80D9}"/>
          </ac:spMkLst>
        </pc:spChg>
        <pc:spChg chg="del">
          <ac:chgData name="Gerjan de Ruiter" userId="5d7c516b-9dcd-41a8-99d3-54425d29895b" providerId="ADAL" clId="{D210BE48-72BA-4799-B45F-2A66E3C53191}" dt="2022-06-22T08:13:08.759" v="2"/>
          <ac:spMkLst>
            <pc:docMk/>
            <pc:sldMk cId="142427631" sldId="267"/>
            <ac:spMk id="14" creationId="{A88B2AAA-B805-498E-A9E6-98B885855498}"/>
          </ac:spMkLst>
        </pc:spChg>
        <pc:spChg chg="del">
          <ac:chgData name="Gerjan de Ruiter" userId="5d7c516b-9dcd-41a8-99d3-54425d29895b" providerId="ADAL" clId="{D210BE48-72BA-4799-B45F-2A66E3C53191}" dt="2022-06-22T08:13:08.759" v="2"/>
          <ac:spMkLst>
            <pc:docMk/>
            <pc:sldMk cId="142427631" sldId="267"/>
            <ac:spMk id="16" creationId="{9B8051E0-19D7-43E1-BFD9-E6DBFEB3A3F1}"/>
          </ac:spMkLst>
        </pc:spChg>
        <pc:spChg chg="del">
          <ac:chgData name="Gerjan de Ruiter" userId="5d7c516b-9dcd-41a8-99d3-54425d29895b" providerId="ADAL" clId="{D210BE48-72BA-4799-B45F-2A66E3C53191}" dt="2022-06-22T08:13:08.759" v="2"/>
          <ac:spMkLst>
            <pc:docMk/>
            <pc:sldMk cId="142427631" sldId="267"/>
            <ac:spMk id="18" creationId="{4EDB2B02-86A2-46F5-A4BE-B7D9B10411D6}"/>
          </ac:spMkLst>
        </pc:spChg>
        <pc:spChg chg="del">
          <ac:chgData name="Gerjan de Ruiter" userId="5d7c516b-9dcd-41a8-99d3-54425d29895b" providerId="ADAL" clId="{D210BE48-72BA-4799-B45F-2A66E3C53191}" dt="2022-06-22T08:13:08.759" v="2"/>
          <ac:spMkLst>
            <pc:docMk/>
            <pc:sldMk cId="142427631" sldId="267"/>
            <ac:spMk id="20" creationId="{43954639-FB5D-41F4-9560-6F6DFE778425}"/>
          </ac:spMkLst>
        </pc:spChg>
        <pc:spChg chg="del">
          <ac:chgData name="Gerjan de Ruiter" userId="5d7c516b-9dcd-41a8-99d3-54425d29895b" providerId="ADAL" clId="{D210BE48-72BA-4799-B45F-2A66E3C53191}" dt="2022-06-22T08:13:08.759" v="2"/>
          <ac:spMkLst>
            <pc:docMk/>
            <pc:sldMk cId="142427631" sldId="267"/>
            <ac:spMk id="22" creationId="{E898931C-0323-41FA-A036-20F818B1FF81}"/>
          </ac:spMkLst>
        </pc:spChg>
        <pc:spChg chg="del">
          <ac:chgData name="Gerjan de Ruiter" userId="5d7c516b-9dcd-41a8-99d3-54425d29895b" providerId="ADAL" clId="{D210BE48-72BA-4799-B45F-2A66E3C53191}" dt="2022-06-22T08:13:08.759" v="2"/>
          <ac:spMkLst>
            <pc:docMk/>
            <pc:sldMk cId="142427631" sldId="267"/>
            <ac:spMk id="24" creationId="{89AFE9DD-0792-4B98-B4EB-97ACA17E6AA8}"/>
          </ac:spMkLst>
        </pc:spChg>
        <pc:spChg chg="del">
          <ac:chgData name="Gerjan de Ruiter" userId="5d7c516b-9dcd-41a8-99d3-54425d29895b" providerId="ADAL" clId="{D210BE48-72BA-4799-B45F-2A66E3C53191}" dt="2022-06-22T08:13:08.759" v="2"/>
          <ac:spMkLst>
            <pc:docMk/>
            <pc:sldMk cId="142427631" sldId="267"/>
            <ac:spMk id="26" creationId="{3981F5C4-9AE1-404E-AF44-A4E6DB374F9D}"/>
          </ac:spMkLst>
        </pc:spChg>
        <pc:spChg chg="del">
          <ac:chgData name="Gerjan de Ruiter" userId="5d7c516b-9dcd-41a8-99d3-54425d29895b" providerId="ADAL" clId="{D210BE48-72BA-4799-B45F-2A66E3C53191}" dt="2022-06-22T08:13:08.759" v="2"/>
          <ac:spMkLst>
            <pc:docMk/>
            <pc:sldMk cId="142427631" sldId="267"/>
            <ac:spMk id="28" creationId="{763C1781-8726-4FAC-8C45-FF40376BE409}"/>
          </ac:spMkLst>
        </pc:spChg>
        <pc:spChg chg="del">
          <ac:chgData name="Gerjan de Ruiter" userId="5d7c516b-9dcd-41a8-99d3-54425d29895b" providerId="ADAL" clId="{D210BE48-72BA-4799-B45F-2A66E3C53191}" dt="2022-06-22T08:13:08.759" v="2"/>
          <ac:spMkLst>
            <pc:docMk/>
            <pc:sldMk cId="142427631" sldId="267"/>
            <ac:spMk id="30" creationId="{301491B5-56C7-43DC-A3D9-861EECCA056A}"/>
          </ac:spMkLst>
        </pc:spChg>
        <pc:spChg chg="del">
          <ac:chgData name="Gerjan de Ruiter" userId="5d7c516b-9dcd-41a8-99d3-54425d29895b" providerId="ADAL" clId="{D210BE48-72BA-4799-B45F-2A66E3C53191}" dt="2022-06-22T08:13:08.759" v="2"/>
          <ac:spMkLst>
            <pc:docMk/>
            <pc:sldMk cId="142427631" sldId="267"/>
            <ac:spMk id="32" creationId="{237E2353-22DF-46E0-A200-FB30F8F394E2}"/>
          </ac:spMkLst>
        </pc:spChg>
        <pc:spChg chg="del">
          <ac:chgData name="Gerjan de Ruiter" userId="5d7c516b-9dcd-41a8-99d3-54425d29895b" providerId="ADAL" clId="{D210BE48-72BA-4799-B45F-2A66E3C53191}" dt="2022-06-22T08:13:08.759" v="2"/>
          <ac:spMkLst>
            <pc:docMk/>
            <pc:sldMk cId="142427631" sldId="267"/>
            <ac:spMk id="34" creationId="{DD6138DB-057B-45F7-A5F4-E7BFDA20D02C}"/>
          </ac:spMkLst>
        </pc:spChg>
        <pc:spChg chg="del">
          <ac:chgData name="Gerjan de Ruiter" userId="5d7c516b-9dcd-41a8-99d3-54425d29895b" providerId="ADAL" clId="{D210BE48-72BA-4799-B45F-2A66E3C53191}" dt="2022-06-22T08:13:08.759" v="2"/>
          <ac:spMkLst>
            <pc:docMk/>
            <pc:sldMk cId="142427631" sldId="267"/>
            <ac:spMk id="36" creationId="{79A54AB1-B64F-4843-BFAB-81CB74E66B65}"/>
          </ac:spMkLst>
        </pc:spChg>
        <pc:picChg chg="del">
          <ac:chgData name="Gerjan de Ruiter" userId="5d7c516b-9dcd-41a8-99d3-54425d29895b" providerId="ADAL" clId="{D210BE48-72BA-4799-B45F-2A66E3C53191}" dt="2022-06-22T08:13:11.548" v="3" actId="478"/>
          <ac:picMkLst>
            <pc:docMk/>
            <pc:sldMk cId="142427631" sldId="267"/>
            <ac:picMk id="5" creationId="{00000000-0000-0000-0000-000000000000}"/>
          </ac:picMkLst>
        </pc:picChg>
      </pc:sldChg>
      <pc:sldChg chg="modSp add mod">
        <pc:chgData name="Gerjan de Ruiter" userId="5d7c516b-9dcd-41a8-99d3-54425d29895b" providerId="ADAL" clId="{D210BE48-72BA-4799-B45F-2A66E3C53191}" dt="2022-06-22T08:27:43.427" v="295" actId="1076"/>
        <pc:sldMkLst>
          <pc:docMk/>
          <pc:sldMk cId="2204928937" sldId="269"/>
        </pc:sldMkLst>
        <pc:spChg chg="mod">
          <ac:chgData name="Gerjan de Ruiter" userId="5d7c516b-9dcd-41a8-99d3-54425d29895b" providerId="ADAL" clId="{D210BE48-72BA-4799-B45F-2A66E3C53191}" dt="2022-06-22T08:27:31.414" v="289" actId="1076"/>
          <ac:spMkLst>
            <pc:docMk/>
            <pc:sldMk cId="2204928937" sldId="269"/>
            <ac:spMk id="2" creationId="{3A111C61-7769-4975-9EAE-60C6FF56A887}"/>
          </ac:spMkLst>
        </pc:spChg>
        <pc:spChg chg="mod">
          <ac:chgData name="Gerjan de Ruiter" userId="5d7c516b-9dcd-41a8-99d3-54425d29895b" providerId="ADAL" clId="{D210BE48-72BA-4799-B45F-2A66E3C53191}" dt="2022-06-22T08:27:42.155" v="294" actId="1076"/>
          <ac:spMkLst>
            <pc:docMk/>
            <pc:sldMk cId="2204928937" sldId="269"/>
            <ac:spMk id="4" creationId="{216CC079-DFEA-4480-A669-9AE8D87D1EDF}"/>
          </ac:spMkLst>
        </pc:spChg>
        <pc:picChg chg="mod">
          <ac:chgData name="Gerjan de Ruiter" userId="5d7c516b-9dcd-41a8-99d3-54425d29895b" providerId="ADAL" clId="{D210BE48-72BA-4799-B45F-2A66E3C53191}" dt="2022-06-22T08:27:43.427" v="295" actId="1076"/>
          <ac:picMkLst>
            <pc:docMk/>
            <pc:sldMk cId="2204928937" sldId="269"/>
            <ac:picMk id="5122" creationId="{7D96268C-3ADB-49BD-A4DA-2AD861834577}"/>
          </ac:picMkLst>
        </pc:picChg>
      </pc:sldChg>
      <pc:sldChg chg="modSp del mod">
        <pc:chgData name="Gerjan de Ruiter" userId="5d7c516b-9dcd-41a8-99d3-54425d29895b" providerId="ADAL" clId="{D210BE48-72BA-4799-B45F-2A66E3C53191}" dt="2022-06-22T13:24:18.295" v="329" actId="47"/>
        <pc:sldMkLst>
          <pc:docMk/>
          <pc:sldMk cId="854702752" sldId="271"/>
        </pc:sldMkLst>
        <pc:spChg chg="mod">
          <ac:chgData name="Gerjan de Ruiter" userId="5d7c516b-9dcd-41a8-99d3-54425d29895b" providerId="ADAL" clId="{D210BE48-72BA-4799-B45F-2A66E3C53191}" dt="2022-06-22T08:13:22.751" v="6" actId="14100"/>
          <ac:spMkLst>
            <pc:docMk/>
            <pc:sldMk cId="854702752" sldId="271"/>
            <ac:spMk id="4" creationId="{5B30B335-0B26-422F-8771-E6B18B639DF5}"/>
          </ac:spMkLst>
        </pc:spChg>
        <pc:picChg chg="mod">
          <ac:chgData name="Gerjan de Ruiter" userId="5d7c516b-9dcd-41a8-99d3-54425d29895b" providerId="ADAL" clId="{D210BE48-72BA-4799-B45F-2A66E3C53191}" dt="2022-06-22T08:13:27.119" v="7" actId="1076"/>
          <ac:picMkLst>
            <pc:docMk/>
            <pc:sldMk cId="854702752" sldId="271"/>
            <ac:picMk id="9" creationId="{2E8503E6-D90C-4805-92A2-CF4034F578F8}"/>
          </ac:picMkLst>
        </pc:picChg>
      </pc:sldChg>
      <pc:sldChg chg="modSp mod">
        <pc:chgData name="Gerjan de Ruiter" userId="5d7c516b-9dcd-41a8-99d3-54425d29895b" providerId="ADAL" clId="{D210BE48-72BA-4799-B45F-2A66E3C53191}" dt="2022-06-22T08:14:25.037" v="98" actId="20577"/>
        <pc:sldMkLst>
          <pc:docMk/>
          <pc:sldMk cId="628173531" sldId="272"/>
        </pc:sldMkLst>
        <pc:spChg chg="mod">
          <ac:chgData name="Gerjan de Ruiter" userId="5d7c516b-9dcd-41a8-99d3-54425d29895b" providerId="ADAL" clId="{D210BE48-72BA-4799-B45F-2A66E3C53191}" dt="2022-06-22T08:13:34.423" v="9" actId="14100"/>
          <ac:spMkLst>
            <pc:docMk/>
            <pc:sldMk cId="628173531" sldId="272"/>
            <ac:spMk id="2" creationId="{E74B8505-6736-4A7D-956F-DE85B653615D}"/>
          </ac:spMkLst>
        </pc:spChg>
        <pc:spChg chg="mod">
          <ac:chgData name="Gerjan de Ruiter" userId="5d7c516b-9dcd-41a8-99d3-54425d29895b" providerId="ADAL" clId="{D210BE48-72BA-4799-B45F-2A66E3C53191}" dt="2022-06-22T08:14:25.037" v="98" actId="20577"/>
          <ac:spMkLst>
            <pc:docMk/>
            <pc:sldMk cId="628173531" sldId="272"/>
            <ac:spMk id="4" creationId="{419892AA-7F08-49A4-B5AE-3BDB3DA8BE5C}"/>
          </ac:spMkLst>
        </pc:spChg>
        <pc:picChg chg="mod">
          <ac:chgData name="Gerjan de Ruiter" userId="5d7c516b-9dcd-41a8-99d3-54425d29895b" providerId="ADAL" clId="{D210BE48-72BA-4799-B45F-2A66E3C53191}" dt="2022-06-22T08:13:41.462" v="11" actId="1076"/>
          <ac:picMkLst>
            <pc:docMk/>
            <pc:sldMk cId="628173531" sldId="272"/>
            <ac:picMk id="5" creationId="{EF9F67E7-5C53-45F1-8A8F-6342B6A71577}"/>
          </ac:picMkLst>
        </pc:picChg>
        <pc:picChg chg="mod">
          <ac:chgData name="Gerjan de Ruiter" userId="5d7c516b-9dcd-41a8-99d3-54425d29895b" providerId="ADAL" clId="{D210BE48-72BA-4799-B45F-2A66E3C53191}" dt="2022-06-22T08:13:43.144" v="12" actId="1076"/>
          <ac:picMkLst>
            <pc:docMk/>
            <pc:sldMk cId="628173531" sldId="272"/>
            <ac:picMk id="7170" creationId="{EC8F7DA2-B2CD-4B8F-B66C-787901081107}"/>
          </ac:picMkLst>
        </pc:picChg>
      </pc:sldChg>
      <pc:sldChg chg="modSp mod">
        <pc:chgData name="Gerjan de Ruiter" userId="5d7c516b-9dcd-41a8-99d3-54425d29895b" providerId="ADAL" clId="{D210BE48-72BA-4799-B45F-2A66E3C53191}" dt="2022-06-22T08:21:10.429" v="230" actId="1076"/>
        <pc:sldMkLst>
          <pc:docMk/>
          <pc:sldMk cId="1384272353" sldId="273"/>
        </pc:sldMkLst>
        <pc:spChg chg="mod">
          <ac:chgData name="Gerjan de Ruiter" userId="5d7c516b-9dcd-41a8-99d3-54425d29895b" providerId="ADAL" clId="{D210BE48-72BA-4799-B45F-2A66E3C53191}" dt="2022-06-22T08:21:02.260" v="227" actId="403"/>
          <ac:spMkLst>
            <pc:docMk/>
            <pc:sldMk cId="1384272353" sldId="273"/>
            <ac:spMk id="2" creationId="{0C42608B-12BA-4B04-A9F8-92860075FFED}"/>
          </ac:spMkLst>
        </pc:spChg>
        <pc:picChg chg="mod">
          <ac:chgData name="Gerjan de Ruiter" userId="5d7c516b-9dcd-41a8-99d3-54425d29895b" providerId="ADAL" clId="{D210BE48-72BA-4799-B45F-2A66E3C53191}" dt="2022-06-22T08:21:10.429" v="230" actId="1076"/>
          <ac:picMkLst>
            <pc:docMk/>
            <pc:sldMk cId="1384272353" sldId="273"/>
            <ac:picMk id="1026" creationId="{A16CF8E3-EC61-4DBD-975D-892EBE7EB398}"/>
          </ac:picMkLst>
        </pc:picChg>
      </pc:sldChg>
      <pc:sldChg chg="addSp delSp modSp mod modNotesTx">
        <pc:chgData name="Gerjan de Ruiter" userId="5d7c516b-9dcd-41a8-99d3-54425d29895b" providerId="ADAL" clId="{D210BE48-72BA-4799-B45F-2A66E3C53191}" dt="2022-06-22T08:24:40.299" v="244" actId="1076"/>
        <pc:sldMkLst>
          <pc:docMk/>
          <pc:sldMk cId="3620302600" sldId="274"/>
        </pc:sldMkLst>
        <pc:spChg chg="add del mod">
          <ac:chgData name="Gerjan de Ruiter" userId="5d7c516b-9dcd-41a8-99d3-54425d29895b" providerId="ADAL" clId="{D210BE48-72BA-4799-B45F-2A66E3C53191}" dt="2022-06-22T08:15:09.417" v="107" actId="478"/>
          <ac:spMkLst>
            <pc:docMk/>
            <pc:sldMk cId="3620302600" sldId="274"/>
            <ac:spMk id="3" creationId="{837181FC-5548-B13B-5D28-A234C0BBB54F}"/>
          </ac:spMkLst>
        </pc:spChg>
        <pc:spChg chg="mod">
          <ac:chgData name="Gerjan de Ruiter" userId="5d7c516b-9dcd-41a8-99d3-54425d29895b" providerId="ADAL" clId="{D210BE48-72BA-4799-B45F-2A66E3C53191}" dt="2022-06-22T08:14:41.240" v="102" actId="14100"/>
          <ac:spMkLst>
            <pc:docMk/>
            <pc:sldMk cId="3620302600" sldId="274"/>
            <ac:spMk id="4" creationId="{B3653D19-B1AA-46C6-8A60-15194BE6A4D8}"/>
          </ac:spMkLst>
        </pc:spChg>
        <pc:spChg chg="del">
          <ac:chgData name="Gerjan de Ruiter" userId="5d7c516b-9dcd-41a8-99d3-54425d29895b" providerId="ADAL" clId="{D210BE48-72BA-4799-B45F-2A66E3C53191}" dt="2022-06-22T08:15:06.007" v="106" actId="21"/>
          <ac:spMkLst>
            <pc:docMk/>
            <pc:sldMk cId="3620302600" sldId="274"/>
            <ac:spMk id="5" creationId="{35CAC938-C39C-4535-B16D-5C45482FF039}"/>
          </ac:spMkLst>
        </pc:spChg>
        <pc:spChg chg="mod">
          <ac:chgData name="Gerjan de Ruiter" userId="5d7c516b-9dcd-41a8-99d3-54425d29895b" providerId="ADAL" clId="{D210BE48-72BA-4799-B45F-2A66E3C53191}" dt="2022-06-22T08:24:35.936" v="243" actId="20577"/>
          <ac:spMkLst>
            <pc:docMk/>
            <pc:sldMk cId="3620302600" sldId="274"/>
            <ac:spMk id="6" creationId="{E2FC11C7-86D0-4536-8393-5FACADBC8709}"/>
          </ac:spMkLst>
        </pc:spChg>
        <pc:spChg chg="add mod">
          <ac:chgData name="Gerjan de Ruiter" userId="5d7c516b-9dcd-41a8-99d3-54425d29895b" providerId="ADAL" clId="{D210BE48-72BA-4799-B45F-2A66E3C53191}" dt="2022-06-22T08:24:40.299" v="244" actId="1076"/>
          <ac:spMkLst>
            <pc:docMk/>
            <pc:sldMk cId="3620302600" sldId="274"/>
            <ac:spMk id="9" creationId="{E839B26D-7B4F-BA85-379F-4A1B90C48D85}"/>
          </ac:spMkLst>
        </pc:spChg>
        <pc:picChg chg="mod">
          <ac:chgData name="Gerjan de Ruiter" userId="5d7c516b-9dcd-41a8-99d3-54425d29895b" providerId="ADAL" clId="{D210BE48-72BA-4799-B45F-2A66E3C53191}" dt="2022-06-22T08:23:57.751" v="236"/>
          <ac:picMkLst>
            <pc:docMk/>
            <pc:sldMk cId="3620302600" sldId="274"/>
            <ac:picMk id="2050" creationId="{67566768-CC10-49C5-94D1-FEF77413C8E0}"/>
          </ac:picMkLst>
        </pc:picChg>
      </pc:sldChg>
      <pc:sldChg chg="modSp add mod">
        <pc:chgData name="Gerjan de Ruiter" userId="5d7c516b-9dcd-41a8-99d3-54425d29895b" providerId="ADAL" clId="{D210BE48-72BA-4799-B45F-2A66E3C53191}" dt="2022-06-22T08:35:26.733" v="325" actId="403"/>
        <pc:sldMkLst>
          <pc:docMk/>
          <pc:sldMk cId="497058670" sldId="275"/>
        </pc:sldMkLst>
        <pc:spChg chg="mod">
          <ac:chgData name="Gerjan de Ruiter" userId="5d7c516b-9dcd-41a8-99d3-54425d29895b" providerId="ADAL" clId="{D210BE48-72BA-4799-B45F-2A66E3C53191}" dt="2022-06-22T08:35:24.589" v="324" actId="1076"/>
          <ac:spMkLst>
            <pc:docMk/>
            <pc:sldMk cId="497058670" sldId="275"/>
            <ac:spMk id="2" creationId="{BC121D88-46BC-487B-AE77-7DB19F60DFA5}"/>
          </ac:spMkLst>
        </pc:spChg>
        <pc:spChg chg="mod">
          <ac:chgData name="Gerjan de Ruiter" userId="5d7c516b-9dcd-41a8-99d3-54425d29895b" providerId="ADAL" clId="{D210BE48-72BA-4799-B45F-2A66E3C53191}" dt="2022-06-22T08:35:26.733" v="325" actId="403"/>
          <ac:spMkLst>
            <pc:docMk/>
            <pc:sldMk cId="497058670" sldId="275"/>
            <ac:spMk id="4" creationId="{D89114D6-F966-4C5C-B9EB-0499D5646565}"/>
          </ac:spMkLst>
        </pc:spChg>
      </pc:sldChg>
      <pc:sldChg chg="modSp mod">
        <pc:chgData name="Gerjan de Ruiter" userId="5d7c516b-9dcd-41a8-99d3-54425d29895b" providerId="ADAL" clId="{D210BE48-72BA-4799-B45F-2A66E3C53191}" dt="2022-06-22T14:00:41.516" v="348" actId="20577"/>
        <pc:sldMkLst>
          <pc:docMk/>
          <pc:sldMk cId="1909157227" sldId="276"/>
        </pc:sldMkLst>
        <pc:spChg chg="mod">
          <ac:chgData name="Gerjan de Ruiter" userId="5d7c516b-9dcd-41a8-99d3-54425d29895b" providerId="ADAL" clId="{D210BE48-72BA-4799-B45F-2A66E3C53191}" dt="2022-06-22T08:24:56.058" v="246" actId="1076"/>
          <ac:spMkLst>
            <pc:docMk/>
            <pc:sldMk cId="1909157227" sldId="276"/>
            <ac:spMk id="2" creationId="{FCF8D9B3-C54D-4A59-B136-7C15F9C7BF65}"/>
          </ac:spMkLst>
        </pc:spChg>
        <pc:spChg chg="mod">
          <ac:chgData name="Gerjan de Ruiter" userId="5d7c516b-9dcd-41a8-99d3-54425d29895b" providerId="ADAL" clId="{D210BE48-72BA-4799-B45F-2A66E3C53191}" dt="2022-06-22T14:00:41.516" v="348" actId="20577"/>
          <ac:spMkLst>
            <pc:docMk/>
            <pc:sldMk cId="1909157227" sldId="276"/>
            <ac:spMk id="4" creationId="{7A6D7B96-6EC0-4702-8556-9BB88FDF6429}"/>
          </ac:spMkLst>
        </pc:spChg>
        <pc:picChg chg="mod">
          <ac:chgData name="Gerjan de Ruiter" userId="5d7c516b-9dcd-41a8-99d3-54425d29895b" providerId="ADAL" clId="{D210BE48-72BA-4799-B45F-2A66E3C53191}" dt="2022-06-22T08:25:01.519" v="248" actId="1036"/>
          <ac:picMkLst>
            <pc:docMk/>
            <pc:sldMk cId="1909157227" sldId="276"/>
            <ac:picMk id="1026" creationId="{A29FCDC3-804E-4E3E-BC62-C474C48BF163}"/>
          </ac:picMkLst>
        </pc:picChg>
      </pc:sldChg>
      <pc:sldChg chg="delSp modSp mod delDesignElem">
        <pc:chgData name="Gerjan de Ruiter" userId="5d7c516b-9dcd-41a8-99d3-54425d29895b" providerId="ADAL" clId="{D210BE48-72BA-4799-B45F-2A66E3C53191}" dt="2022-06-22T11:11:27.159" v="328" actId="1076"/>
        <pc:sldMkLst>
          <pc:docMk/>
          <pc:sldMk cId="3308885058" sldId="277"/>
        </pc:sldMkLst>
        <pc:spChg chg="del">
          <ac:chgData name="Gerjan de Ruiter" userId="5d7c516b-9dcd-41a8-99d3-54425d29895b" providerId="ADAL" clId="{D210BE48-72BA-4799-B45F-2A66E3C53191}" dt="2022-06-22T08:13:08.759" v="2"/>
          <ac:spMkLst>
            <pc:docMk/>
            <pc:sldMk cId="3308885058" sldId="277"/>
            <ac:spMk id="10" creationId="{F3060C83-F051-4F0E-ABAD-AA0DFC48B218}"/>
          </ac:spMkLst>
        </pc:spChg>
        <pc:spChg chg="del">
          <ac:chgData name="Gerjan de Ruiter" userId="5d7c516b-9dcd-41a8-99d3-54425d29895b" providerId="ADAL" clId="{D210BE48-72BA-4799-B45F-2A66E3C53191}" dt="2022-06-22T08:13:08.759" v="2"/>
          <ac:spMkLst>
            <pc:docMk/>
            <pc:sldMk cId="3308885058" sldId="277"/>
            <ac:spMk id="12" creationId="{83C98ABE-055B-441F-B07E-44F97F083C39}"/>
          </ac:spMkLst>
        </pc:spChg>
        <pc:spChg chg="del">
          <ac:chgData name="Gerjan de Ruiter" userId="5d7c516b-9dcd-41a8-99d3-54425d29895b" providerId="ADAL" clId="{D210BE48-72BA-4799-B45F-2A66E3C53191}" dt="2022-06-22T08:13:08.759" v="2"/>
          <ac:spMkLst>
            <pc:docMk/>
            <pc:sldMk cId="3308885058" sldId="277"/>
            <ac:spMk id="14" creationId="{29FDB030-9B49-4CED-8CCD-4D99382388AC}"/>
          </ac:spMkLst>
        </pc:spChg>
        <pc:spChg chg="del">
          <ac:chgData name="Gerjan de Ruiter" userId="5d7c516b-9dcd-41a8-99d3-54425d29895b" providerId="ADAL" clId="{D210BE48-72BA-4799-B45F-2A66E3C53191}" dt="2022-06-22T08:13:08.759" v="2"/>
          <ac:spMkLst>
            <pc:docMk/>
            <pc:sldMk cId="3308885058" sldId="277"/>
            <ac:spMk id="16" creationId="{3783CA14-24A1-485C-8B30-D6A5D87987AD}"/>
          </ac:spMkLst>
        </pc:spChg>
        <pc:spChg chg="del">
          <ac:chgData name="Gerjan de Ruiter" userId="5d7c516b-9dcd-41a8-99d3-54425d29895b" providerId="ADAL" clId="{D210BE48-72BA-4799-B45F-2A66E3C53191}" dt="2022-06-22T08:13:08.759" v="2"/>
          <ac:spMkLst>
            <pc:docMk/>
            <pc:sldMk cId="3308885058" sldId="277"/>
            <ac:spMk id="18" creationId="{9A97C86A-04D6-40F7-AE84-31AB43E6A846}"/>
          </ac:spMkLst>
        </pc:spChg>
        <pc:spChg chg="del">
          <ac:chgData name="Gerjan de Ruiter" userId="5d7c516b-9dcd-41a8-99d3-54425d29895b" providerId="ADAL" clId="{D210BE48-72BA-4799-B45F-2A66E3C53191}" dt="2022-06-22T08:13:08.759" v="2"/>
          <ac:spMkLst>
            <pc:docMk/>
            <pc:sldMk cId="3308885058" sldId="277"/>
            <ac:spMk id="20" creationId="{FF9F2414-84E8-453E-B1F3-389FDE8192D9}"/>
          </ac:spMkLst>
        </pc:spChg>
        <pc:spChg chg="del">
          <ac:chgData name="Gerjan de Ruiter" userId="5d7c516b-9dcd-41a8-99d3-54425d29895b" providerId="ADAL" clId="{D210BE48-72BA-4799-B45F-2A66E3C53191}" dt="2022-06-22T08:13:08.759" v="2"/>
          <ac:spMkLst>
            <pc:docMk/>
            <pc:sldMk cId="3308885058" sldId="277"/>
            <ac:spMk id="22" creationId="{3ECA69A1-7536-43AC-85EF-C7106179F5ED}"/>
          </ac:spMkLst>
        </pc:spChg>
        <pc:picChg chg="mod">
          <ac:chgData name="Gerjan de Ruiter" userId="5d7c516b-9dcd-41a8-99d3-54425d29895b" providerId="ADAL" clId="{D210BE48-72BA-4799-B45F-2A66E3C53191}" dt="2022-06-22T11:11:27.159" v="328" actId="1076"/>
          <ac:picMkLst>
            <pc:docMk/>
            <pc:sldMk cId="3308885058" sldId="277"/>
            <ac:picMk id="5" creationId="{526896C4-BF41-4EC1-942D-D09B121A74B3}"/>
          </ac:picMkLst>
        </pc:picChg>
      </pc:sldChg>
      <pc:sldChg chg="modSp mod">
        <pc:chgData name="Gerjan de Ruiter" userId="5d7c516b-9dcd-41a8-99d3-54425d29895b" providerId="ADAL" clId="{D210BE48-72BA-4799-B45F-2A66E3C53191}" dt="2022-06-22T08:25:28.603" v="256" actId="14100"/>
        <pc:sldMkLst>
          <pc:docMk/>
          <pc:sldMk cId="514774030" sldId="278"/>
        </pc:sldMkLst>
        <pc:spChg chg="mod">
          <ac:chgData name="Gerjan de Ruiter" userId="5d7c516b-9dcd-41a8-99d3-54425d29895b" providerId="ADAL" clId="{D210BE48-72BA-4799-B45F-2A66E3C53191}" dt="2022-06-22T08:25:16.871" v="253" actId="1076"/>
          <ac:spMkLst>
            <pc:docMk/>
            <pc:sldMk cId="514774030" sldId="278"/>
            <ac:spMk id="2" creationId="{47BCA691-C5A6-4188-B484-6EC57615B6B6}"/>
          </ac:spMkLst>
        </pc:spChg>
        <pc:spChg chg="mod">
          <ac:chgData name="Gerjan de Ruiter" userId="5d7c516b-9dcd-41a8-99d3-54425d29895b" providerId="ADAL" clId="{D210BE48-72BA-4799-B45F-2A66E3C53191}" dt="2022-06-22T08:25:28.603" v="256" actId="14100"/>
          <ac:spMkLst>
            <pc:docMk/>
            <pc:sldMk cId="514774030" sldId="278"/>
            <ac:spMk id="4" creationId="{BC51793D-FF21-4064-A040-C43BADA02956}"/>
          </ac:spMkLst>
        </pc:spChg>
      </pc:sldChg>
      <pc:sldChg chg="modSp del">
        <pc:chgData name="Gerjan de Ruiter" userId="5d7c516b-9dcd-41a8-99d3-54425d29895b" providerId="ADAL" clId="{D210BE48-72BA-4799-B45F-2A66E3C53191}" dt="2022-06-22T08:26:55.325" v="281" actId="47"/>
        <pc:sldMkLst>
          <pc:docMk/>
          <pc:sldMk cId="1910727874" sldId="279"/>
        </pc:sldMkLst>
        <pc:spChg chg="mod">
          <ac:chgData name="Gerjan de Ruiter" userId="5d7c516b-9dcd-41a8-99d3-54425d29895b" providerId="ADAL" clId="{D210BE48-72BA-4799-B45F-2A66E3C53191}" dt="2022-06-22T08:13:18.058" v="5"/>
          <ac:spMkLst>
            <pc:docMk/>
            <pc:sldMk cId="1910727874" sldId="279"/>
            <ac:spMk id="4" creationId="{B3653D19-B1AA-46C6-8A60-15194BE6A4D8}"/>
          </ac:spMkLst>
        </pc:spChg>
        <pc:spChg chg="mod">
          <ac:chgData name="Gerjan de Ruiter" userId="5d7c516b-9dcd-41a8-99d3-54425d29895b" providerId="ADAL" clId="{D210BE48-72BA-4799-B45F-2A66E3C53191}" dt="2022-06-22T08:13:18.058" v="5"/>
          <ac:spMkLst>
            <pc:docMk/>
            <pc:sldMk cId="1910727874" sldId="279"/>
            <ac:spMk id="6" creationId="{E2FC11C7-86D0-4536-8393-5FACADBC8709}"/>
          </ac:spMkLst>
        </pc:spChg>
      </pc:sldChg>
      <pc:sldChg chg="modSp mod">
        <pc:chgData name="Gerjan de Ruiter" userId="5d7c516b-9dcd-41a8-99d3-54425d29895b" providerId="ADAL" clId="{D210BE48-72BA-4799-B45F-2A66E3C53191}" dt="2022-06-22T08:25:37.939" v="258" actId="403"/>
        <pc:sldMkLst>
          <pc:docMk/>
          <pc:sldMk cId="3554135000" sldId="280"/>
        </pc:sldMkLst>
        <pc:spChg chg="mod">
          <ac:chgData name="Gerjan de Ruiter" userId="5d7c516b-9dcd-41a8-99d3-54425d29895b" providerId="ADAL" clId="{D210BE48-72BA-4799-B45F-2A66E3C53191}" dt="2022-06-22T08:25:06.415" v="250" actId="14100"/>
          <ac:spMkLst>
            <pc:docMk/>
            <pc:sldMk cId="3554135000" sldId="280"/>
            <ac:spMk id="2" creationId="{1FC95F64-A43E-4AAA-82D3-1DC1F1D864B6}"/>
          </ac:spMkLst>
        </pc:spChg>
        <pc:spChg chg="mod">
          <ac:chgData name="Gerjan de Ruiter" userId="5d7c516b-9dcd-41a8-99d3-54425d29895b" providerId="ADAL" clId="{D210BE48-72BA-4799-B45F-2A66E3C53191}" dt="2022-06-22T08:25:37.939" v="258" actId="403"/>
          <ac:spMkLst>
            <pc:docMk/>
            <pc:sldMk cId="3554135000" sldId="280"/>
            <ac:spMk id="4" creationId="{B3F92CFC-DCFA-4CA9-A18A-513FC00A72B4}"/>
          </ac:spMkLst>
        </pc:spChg>
        <pc:picChg chg="mod">
          <ac:chgData name="Gerjan de Ruiter" userId="5d7c516b-9dcd-41a8-99d3-54425d29895b" providerId="ADAL" clId="{D210BE48-72BA-4799-B45F-2A66E3C53191}" dt="2022-06-22T08:13:18.058" v="5"/>
          <ac:picMkLst>
            <pc:docMk/>
            <pc:sldMk cId="3554135000" sldId="280"/>
            <ac:picMk id="8194" creationId="{2F070F07-3FC9-4515-BFF7-1E86D78C91A4}"/>
          </ac:picMkLst>
        </pc:picChg>
      </pc:sldChg>
      <pc:sldChg chg="modSp mod">
        <pc:chgData name="Gerjan de Ruiter" userId="5d7c516b-9dcd-41a8-99d3-54425d29895b" providerId="ADAL" clId="{D210BE48-72BA-4799-B45F-2A66E3C53191}" dt="2022-06-22T08:25:48.908" v="261" actId="12"/>
        <pc:sldMkLst>
          <pc:docMk/>
          <pc:sldMk cId="3469655907" sldId="281"/>
        </pc:sldMkLst>
        <pc:spChg chg="mod">
          <ac:chgData name="Gerjan de Ruiter" userId="5d7c516b-9dcd-41a8-99d3-54425d29895b" providerId="ADAL" clId="{D210BE48-72BA-4799-B45F-2A66E3C53191}" dt="2022-06-22T08:25:44.651" v="260" actId="1076"/>
          <ac:spMkLst>
            <pc:docMk/>
            <pc:sldMk cId="3469655907" sldId="281"/>
            <ac:spMk id="2" creationId="{7B93F850-D555-4BCD-B88D-CD02504359DF}"/>
          </ac:spMkLst>
        </pc:spChg>
        <pc:spChg chg="mod">
          <ac:chgData name="Gerjan de Ruiter" userId="5d7c516b-9dcd-41a8-99d3-54425d29895b" providerId="ADAL" clId="{D210BE48-72BA-4799-B45F-2A66E3C53191}" dt="2022-06-22T08:25:48.908" v="261" actId="12"/>
          <ac:spMkLst>
            <pc:docMk/>
            <pc:sldMk cId="3469655907" sldId="281"/>
            <ac:spMk id="4" creationId="{FD88AC51-77E6-45F8-AEE6-91A61E169CF7}"/>
          </ac:spMkLst>
        </pc:spChg>
        <pc:picChg chg="mod">
          <ac:chgData name="Gerjan de Ruiter" userId="5d7c516b-9dcd-41a8-99d3-54425d29895b" providerId="ADAL" clId="{D210BE48-72BA-4799-B45F-2A66E3C53191}" dt="2022-06-22T08:13:18.058" v="5"/>
          <ac:picMkLst>
            <pc:docMk/>
            <pc:sldMk cId="3469655907" sldId="281"/>
            <ac:picMk id="10242" creationId="{8ABDC87E-5EE3-4C0C-AE40-3FD1D181690A}"/>
          </ac:picMkLst>
        </pc:picChg>
      </pc:sldChg>
      <pc:sldChg chg="modSp mod">
        <pc:chgData name="Gerjan de Ruiter" userId="5d7c516b-9dcd-41a8-99d3-54425d29895b" providerId="ADAL" clId="{D210BE48-72BA-4799-B45F-2A66E3C53191}" dt="2022-06-22T08:26:05.221" v="265" actId="1076"/>
        <pc:sldMkLst>
          <pc:docMk/>
          <pc:sldMk cId="3483706449" sldId="282"/>
        </pc:sldMkLst>
        <pc:spChg chg="mod">
          <ac:chgData name="Gerjan de Ruiter" userId="5d7c516b-9dcd-41a8-99d3-54425d29895b" providerId="ADAL" clId="{D210BE48-72BA-4799-B45F-2A66E3C53191}" dt="2022-06-22T08:26:05.221" v="265" actId="1076"/>
          <ac:spMkLst>
            <pc:docMk/>
            <pc:sldMk cId="3483706449" sldId="282"/>
            <ac:spMk id="2" creationId="{468CD3B2-0F8C-4406-B1DB-D692212BBAFE}"/>
          </ac:spMkLst>
        </pc:spChg>
        <pc:spChg chg="mod">
          <ac:chgData name="Gerjan de Ruiter" userId="5d7c516b-9dcd-41a8-99d3-54425d29895b" providerId="ADAL" clId="{D210BE48-72BA-4799-B45F-2A66E3C53191}" dt="2022-06-22T08:26:01.273" v="263" actId="12"/>
          <ac:spMkLst>
            <pc:docMk/>
            <pc:sldMk cId="3483706449" sldId="282"/>
            <ac:spMk id="4" creationId="{4976AF19-3515-48D5-B1DF-5278185B6475}"/>
          </ac:spMkLst>
        </pc:spChg>
        <pc:picChg chg="mod">
          <ac:chgData name="Gerjan de Ruiter" userId="5d7c516b-9dcd-41a8-99d3-54425d29895b" providerId="ADAL" clId="{D210BE48-72BA-4799-B45F-2A66E3C53191}" dt="2022-06-22T08:13:18.058" v="5"/>
          <ac:picMkLst>
            <pc:docMk/>
            <pc:sldMk cId="3483706449" sldId="282"/>
            <ac:picMk id="11270" creationId="{805FBAD4-A436-4DC5-9226-4B351E8E7D72}"/>
          </ac:picMkLst>
        </pc:picChg>
      </pc:sldChg>
      <pc:sldChg chg="modSp mod">
        <pc:chgData name="Gerjan de Ruiter" userId="5d7c516b-9dcd-41a8-99d3-54425d29895b" providerId="ADAL" clId="{D210BE48-72BA-4799-B45F-2A66E3C53191}" dt="2022-06-22T08:27:06.131" v="285" actId="14100"/>
        <pc:sldMkLst>
          <pc:docMk/>
          <pc:sldMk cId="2034563058" sldId="284"/>
        </pc:sldMkLst>
        <pc:spChg chg="mod">
          <ac:chgData name="Gerjan de Ruiter" userId="5d7c516b-9dcd-41a8-99d3-54425d29895b" providerId="ADAL" clId="{D210BE48-72BA-4799-B45F-2A66E3C53191}" dt="2022-06-22T08:27:03.324" v="284" actId="1076"/>
          <ac:spMkLst>
            <pc:docMk/>
            <pc:sldMk cId="2034563058" sldId="284"/>
            <ac:spMk id="2" creationId="{E74B8505-6736-4A7D-956F-DE85B653615D}"/>
          </ac:spMkLst>
        </pc:spChg>
        <pc:spChg chg="mod">
          <ac:chgData name="Gerjan de Ruiter" userId="5d7c516b-9dcd-41a8-99d3-54425d29895b" providerId="ADAL" clId="{D210BE48-72BA-4799-B45F-2A66E3C53191}" dt="2022-06-22T08:27:06.131" v="285" actId="14100"/>
          <ac:spMkLst>
            <pc:docMk/>
            <pc:sldMk cId="2034563058" sldId="284"/>
            <ac:spMk id="4" creationId="{419892AA-7F08-49A4-B5AE-3BDB3DA8BE5C}"/>
          </ac:spMkLst>
        </pc:spChg>
        <pc:picChg chg="mod">
          <ac:chgData name="Gerjan de Ruiter" userId="5d7c516b-9dcd-41a8-99d3-54425d29895b" providerId="ADAL" clId="{D210BE48-72BA-4799-B45F-2A66E3C53191}" dt="2022-06-22T08:13:18.058" v="5"/>
          <ac:picMkLst>
            <pc:docMk/>
            <pc:sldMk cId="2034563058" sldId="284"/>
            <ac:picMk id="5" creationId="{EF9F67E7-5C53-45F1-8A8F-6342B6A71577}"/>
          </ac:picMkLst>
        </pc:picChg>
      </pc:sldChg>
      <pc:sldChg chg="modSp mod">
        <pc:chgData name="Gerjan de Ruiter" userId="5d7c516b-9dcd-41a8-99d3-54425d29895b" providerId="ADAL" clId="{D210BE48-72BA-4799-B45F-2A66E3C53191}" dt="2022-06-22T08:26:45.852" v="280" actId="1076"/>
        <pc:sldMkLst>
          <pc:docMk/>
          <pc:sldMk cId="134908259" sldId="285"/>
        </pc:sldMkLst>
        <pc:spChg chg="mod">
          <ac:chgData name="Gerjan de Ruiter" userId="5d7c516b-9dcd-41a8-99d3-54425d29895b" providerId="ADAL" clId="{D210BE48-72BA-4799-B45F-2A66E3C53191}" dt="2022-06-22T08:26:17.378" v="269" actId="1076"/>
          <ac:spMkLst>
            <pc:docMk/>
            <pc:sldMk cId="134908259" sldId="285"/>
            <ac:spMk id="2" creationId="{2509EA06-70B5-41FC-9991-74FA367D22C9}"/>
          </ac:spMkLst>
        </pc:spChg>
        <pc:spChg chg="mod">
          <ac:chgData name="Gerjan de Ruiter" userId="5d7c516b-9dcd-41a8-99d3-54425d29895b" providerId="ADAL" clId="{D210BE48-72BA-4799-B45F-2A66E3C53191}" dt="2022-06-22T08:26:19.713" v="270" actId="14100"/>
          <ac:spMkLst>
            <pc:docMk/>
            <pc:sldMk cId="134908259" sldId="285"/>
            <ac:spMk id="4" creationId="{7314755B-B0E0-4968-86FA-E95967619C40}"/>
          </ac:spMkLst>
        </pc:spChg>
        <pc:picChg chg="mod modCrop">
          <ac:chgData name="Gerjan de Ruiter" userId="5d7c516b-9dcd-41a8-99d3-54425d29895b" providerId="ADAL" clId="{D210BE48-72BA-4799-B45F-2A66E3C53191}" dt="2022-06-22T08:26:45.852" v="280" actId="1076"/>
          <ac:picMkLst>
            <pc:docMk/>
            <pc:sldMk cId="134908259" sldId="285"/>
            <ac:picMk id="6" creationId="{62A48D84-21B7-4BFD-9368-51FF7E1D5887}"/>
          </ac:picMkLst>
        </pc:picChg>
      </pc:sldChg>
      <pc:sldChg chg="addSp delSp modSp new mod modAnim">
        <pc:chgData name="Gerjan de Ruiter" userId="5d7c516b-9dcd-41a8-99d3-54425d29895b" providerId="ADAL" clId="{D210BE48-72BA-4799-B45F-2A66E3C53191}" dt="2022-06-22T08:17:43.873" v="129"/>
        <pc:sldMkLst>
          <pc:docMk/>
          <pc:sldMk cId="2916901547" sldId="286"/>
        </pc:sldMkLst>
        <pc:spChg chg="mod">
          <ac:chgData name="Gerjan de Ruiter" userId="5d7c516b-9dcd-41a8-99d3-54425d29895b" providerId="ADAL" clId="{D210BE48-72BA-4799-B45F-2A66E3C53191}" dt="2022-06-22T08:15:21.939" v="113"/>
          <ac:spMkLst>
            <pc:docMk/>
            <pc:sldMk cId="2916901547" sldId="286"/>
            <ac:spMk id="2" creationId="{98AC0F71-F69B-6E83-FC23-70C8D1C0A217}"/>
          </ac:spMkLst>
        </pc:spChg>
        <pc:spChg chg="del">
          <ac:chgData name="Gerjan de Ruiter" userId="5d7c516b-9dcd-41a8-99d3-54425d29895b" providerId="ADAL" clId="{D210BE48-72BA-4799-B45F-2A66E3C53191}" dt="2022-06-22T08:16:20.539" v="114"/>
          <ac:spMkLst>
            <pc:docMk/>
            <pc:sldMk cId="2916901547" sldId="286"/>
            <ac:spMk id="3" creationId="{A371133A-8D44-30A4-FA3C-76A760D7BE16}"/>
          </ac:spMkLst>
        </pc:spChg>
        <pc:spChg chg="del">
          <ac:chgData name="Gerjan de Ruiter" userId="5d7c516b-9dcd-41a8-99d3-54425d29895b" providerId="ADAL" clId="{D210BE48-72BA-4799-B45F-2A66E3C53191}" dt="2022-06-22T08:15:19.169" v="111"/>
          <ac:spMkLst>
            <pc:docMk/>
            <pc:sldMk cId="2916901547" sldId="286"/>
            <ac:spMk id="4" creationId="{92F8E202-0746-DC65-5F43-D93B41486AA7}"/>
          </ac:spMkLst>
        </pc:spChg>
        <pc:spChg chg="add mod">
          <ac:chgData name="Gerjan de Ruiter" userId="5d7c516b-9dcd-41a8-99d3-54425d29895b" providerId="ADAL" clId="{D210BE48-72BA-4799-B45F-2A66E3C53191}" dt="2022-06-22T08:15:21.354" v="112" actId="21"/>
          <ac:spMkLst>
            <pc:docMk/>
            <pc:sldMk cId="2916901547" sldId="286"/>
            <ac:spMk id="5" creationId="{5D6B75D0-377F-7BA8-2B88-B1AFECD8A647}"/>
          </ac:spMkLst>
        </pc:spChg>
        <pc:spChg chg="add mod">
          <ac:chgData name="Gerjan de Ruiter" userId="5d7c516b-9dcd-41a8-99d3-54425d29895b" providerId="ADAL" clId="{D210BE48-72BA-4799-B45F-2A66E3C53191}" dt="2022-06-22T08:17:38.774" v="128" actId="2085"/>
          <ac:spMkLst>
            <pc:docMk/>
            <pc:sldMk cId="2916901547" sldId="286"/>
            <ac:spMk id="6" creationId="{3C5E562E-4E44-6109-5668-5F6EC922979E}"/>
          </ac:spMkLst>
        </pc:spChg>
        <pc:picChg chg="add mod">
          <ac:chgData name="Gerjan de Ruiter" userId="5d7c516b-9dcd-41a8-99d3-54425d29895b" providerId="ADAL" clId="{D210BE48-72BA-4799-B45F-2A66E3C53191}" dt="2022-06-22T08:16:20.539" v="114"/>
          <ac:picMkLst>
            <pc:docMk/>
            <pc:sldMk cId="2916901547" sldId="286"/>
            <ac:picMk id="1026" creationId="{2EB50F47-E852-A6E9-39EF-2A8F45B8EA30}"/>
          </ac:picMkLst>
        </pc:picChg>
      </pc:sldChg>
      <pc:sldChg chg="addSp delSp modSp new mod modClrScheme chgLayout">
        <pc:chgData name="Gerjan de Ruiter" userId="5d7c516b-9dcd-41a8-99d3-54425d29895b" providerId="ADAL" clId="{D210BE48-72BA-4799-B45F-2A66E3C53191}" dt="2022-06-22T08:19:05.717" v="185" actId="20577"/>
        <pc:sldMkLst>
          <pc:docMk/>
          <pc:sldMk cId="2222762249" sldId="287"/>
        </pc:sldMkLst>
        <pc:spChg chg="del">
          <ac:chgData name="Gerjan de Ruiter" userId="5d7c516b-9dcd-41a8-99d3-54425d29895b" providerId="ADAL" clId="{D210BE48-72BA-4799-B45F-2A66E3C53191}" dt="2022-06-22T08:17:20.522" v="125" actId="26606"/>
          <ac:spMkLst>
            <pc:docMk/>
            <pc:sldMk cId="2222762249" sldId="287"/>
            <ac:spMk id="2" creationId="{DC62537C-511E-DAA4-4183-E1092397B064}"/>
          </ac:spMkLst>
        </pc:spChg>
        <pc:spChg chg="del">
          <ac:chgData name="Gerjan de Ruiter" userId="5d7c516b-9dcd-41a8-99d3-54425d29895b" providerId="ADAL" clId="{D210BE48-72BA-4799-B45F-2A66E3C53191}" dt="2022-06-22T08:17:00.782" v="116"/>
          <ac:spMkLst>
            <pc:docMk/>
            <pc:sldMk cId="2222762249" sldId="287"/>
            <ac:spMk id="3" creationId="{4F61593A-EBF7-E84B-8358-9D7B14BA4CBD}"/>
          </ac:spMkLst>
        </pc:spChg>
        <pc:spChg chg="del">
          <ac:chgData name="Gerjan de Ruiter" userId="5d7c516b-9dcd-41a8-99d3-54425d29895b" providerId="ADAL" clId="{D210BE48-72BA-4799-B45F-2A66E3C53191}" dt="2022-06-22T08:17:20.522" v="125" actId="26606"/>
          <ac:spMkLst>
            <pc:docMk/>
            <pc:sldMk cId="2222762249" sldId="287"/>
            <ac:spMk id="4" creationId="{41719AC6-53AC-94ED-0428-977765EE4138}"/>
          </ac:spMkLst>
        </pc:spChg>
        <pc:spChg chg="add del mod">
          <ac:chgData name="Gerjan de Ruiter" userId="5d7c516b-9dcd-41a8-99d3-54425d29895b" providerId="ADAL" clId="{D210BE48-72BA-4799-B45F-2A66E3C53191}" dt="2022-06-22T08:17:12.488" v="121"/>
          <ac:spMkLst>
            <pc:docMk/>
            <pc:sldMk cId="2222762249" sldId="287"/>
            <ac:spMk id="5" creationId="{D7B53290-7A9C-6EE6-F24E-E3589F8AF715}"/>
          </ac:spMkLst>
        </pc:spChg>
        <pc:spChg chg="add del mod">
          <ac:chgData name="Gerjan de Ruiter" userId="5d7c516b-9dcd-41a8-99d3-54425d29895b" providerId="ADAL" clId="{D210BE48-72BA-4799-B45F-2A66E3C53191}" dt="2022-06-22T08:18:32.678" v="132" actId="26606"/>
          <ac:spMkLst>
            <pc:docMk/>
            <pc:sldMk cId="2222762249" sldId="287"/>
            <ac:spMk id="12" creationId="{EAAA45B7-D5F5-8C90-7417-E9E34EF9A640}"/>
          </ac:spMkLst>
        </pc:spChg>
        <pc:spChg chg="add del mod">
          <ac:chgData name="Gerjan de Ruiter" userId="5d7c516b-9dcd-41a8-99d3-54425d29895b" providerId="ADAL" clId="{D210BE48-72BA-4799-B45F-2A66E3C53191}" dt="2022-06-22T08:18:32.678" v="132" actId="26606"/>
          <ac:spMkLst>
            <pc:docMk/>
            <pc:sldMk cId="2222762249" sldId="287"/>
            <ac:spMk id="14" creationId="{8D1B985B-22DF-936A-D328-FCC16676AFF1}"/>
          </ac:spMkLst>
        </pc:spChg>
        <pc:spChg chg="add del mod">
          <ac:chgData name="Gerjan de Ruiter" userId="5d7c516b-9dcd-41a8-99d3-54425d29895b" providerId="ADAL" clId="{D210BE48-72BA-4799-B45F-2A66E3C53191}" dt="2022-06-22T08:18:32.678" v="132" actId="26606"/>
          <ac:spMkLst>
            <pc:docMk/>
            <pc:sldMk cId="2222762249" sldId="287"/>
            <ac:spMk id="16" creationId="{D67BD4DC-27B2-15D3-7183-3C724761E996}"/>
          </ac:spMkLst>
        </pc:spChg>
        <pc:spChg chg="add mod">
          <ac:chgData name="Gerjan de Ruiter" userId="5d7c516b-9dcd-41a8-99d3-54425d29895b" providerId="ADAL" clId="{D210BE48-72BA-4799-B45F-2A66E3C53191}" dt="2022-06-22T08:19:05.717" v="185" actId="20577"/>
          <ac:spMkLst>
            <pc:docMk/>
            <pc:sldMk cId="2222762249" sldId="287"/>
            <ac:spMk id="21" creationId="{34FC624C-DC0B-581F-077A-740F44885F9A}"/>
          </ac:spMkLst>
        </pc:spChg>
        <pc:spChg chg="add del mod">
          <ac:chgData name="Gerjan de Ruiter" userId="5d7c516b-9dcd-41a8-99d3-54425d29895b" providerId="ADAL" clId="{D210BE48-72BA-4799-B45F-2A66E3C53191}" dt="2022-06-22T08:18:34.207" v="133"/>
          <ac:spMkLst>
            <pc:docMk/>
            <pc:sldMk cId="2222762249" sldId="287"/>
            <ac:spMk id="23" creationId="{896F511F-DD23-D7F3-3DBF-D2F584F68531}"/>
          </ac:spMkLst>
        </pc:spChg>
        <pc:spChg chg="add mod">
          <ac:chgData name="Gerjan de Ruiter" userId="5d7c516b-9dcd-41a8-99d3-54425d29895b" providerId="ADAL" clId="{D210BE48-72BA-4799-B45F-2A66E3C53191}" dt="2022-06-22T08:18:32.678" v="132" actId="26606"/>
          <ac:spMkLst>
            <pc:docMk/>
            <pc:sldMk cId="2222762249" sldId="287"/>
            <ac:spMk id="25" creationId="{59BC7778-F32E-A90F-64D6-5E6AC58EA435}"/>
          </ac:spMkLst>
        </pc:spChg>
        <pc:picChg chg="add mod">
          <ac:chgData name="Gerjan de Ruiter" userId="5d7c516b-9dcd-41a8-99d3-54425d29895b" providerId="ADAL" clId="{D210BE48-72BA-4799-B45F-2A66E3C53191}" dt="2022-06-22T08:18:32.678" v="132" actId="26606"/>
          <ac:picMkLst>
            <pc:docMk/>
            <pc:sldMk cId="2222762249" sldId="287"/>
            <ac:picMk id="7" creationId="{AA3AA22F-3421-3292-8E53-72B71B723D85}"/>
          </ac:picMkLst>
        </pc:picChg>
        <pc:picChg chg="add del mod">
          <ac:chgData name="Gerjan de Ruiter" userId="5d7c516b-9dcd-41a8-99d3-54425d29895b" providerId="ADAL" clId="{D210BE48-72BA-4799-B45F-2A66E3C53191}" dt="2022-06-22T08:17:06.262" v="120" actId="21"/>
          <ac:picMkLst>
            <pc:docMk/>
            <pc:sldMk cId="2222762249" sldId="287"/>
            <ac:picMk id="2050" creationId="{84E7B5D2-605F-0E99-4CAA-8333F19CA163}"/>
          </ac:picMkLst>
        </pc:picChg>
        <pc:picChg chg="add del">
          <ac:chgData name="Gerjan de Ruiter" userId="5d7c516b-9dcd-41a8-99d3-54425d29895b" providerId="ADAL" clId="{D210BE48-72BA-4799-B45F-2A66E3C53191}" dt="2022-06-22T08:18:29.370" v="131"/>
          <ac:picMkLst>
            <pc:docMk/>
            <pc:sldMk cId="2222762249" sldId="287"/>
            <ac:picMk id="2052" creationId="{A5AF0DB1-2B3C-6E4C-A17B-09E735137396}"/>
          </ac:picMkLst>
        </pc:picChg>
        <pc:picChg chg="add mod">
          <ac:chgData name="Gerjan de Ruiter" userId="5d7c516b-9dcd-41a8-99d3-54425d29895b" providerId="ADAL" clId="{D210BE48-72BA-4799-B45F-2A66E3C53191}" dt="2022-06-22T08:18:43.864" v="137" actId="1076"/>
          <ac:picMkLst>
            <pc:docMk/>
            <pc:sldMk cId="2222762249" sldId="287"/>
            <ac:picMk id="2054" creationId="{6D67971A-9D29-1B84-EB5C-A7D224A45783}"/>
          </ac:picMkLst>
        </pc:picChg>
      </pc:sldChg>
      <pc:sldChg chg="modSp add mod">
        <pc:chgData name="Gerjan de Ruiter" userId="5d7c516b-9dcd-41a8-99d3-54425d29895b" providerId="ADAL" clId="{D210BE48-72BA-4799-B45F-2A66E3C53191}" dt="2022-06-22T08:28:22.759" v="301" actId="403"/>
        <pc:sldMkLst>
          <pc:docMk/>
          <pc:sldMk cId="2715559963" sldId="288"/>
        </pc:sldMkLst>
        <pc:spChg chg="mod">
          <ac:chgData name="Gerjan de Ruiter" userId="5d7c516b-9dcd-41a8-99d3-54425d29895b" providerId="ADAL" clId="{D210BE48-72BA-4799-B45F-2A66E3C53191}" dt="2022-06-22T08:28:12.905" v="299" actId="1076"/>
          <ac:spMkLst>
            <pc:docMk/>
            <pc:sldMk cId="2715559963" sldId="288"/>
            <ac:spMk id="2" creationId="{C828D204-3C26-4B5A-9E87-C7B6414A7503}"/>
          </ac:spMkLst>
        </pc:spChg>
        <pc:spChg chg="mod">
          <ac:chgData name="Gerjan de Ruiter" userId="5d7c516b-9dcd-41a8-99d3-54425d29895b" providerId="ADAL" clId="{D210BE48-72BA-4799-B45F-2A66E3C53191}" dt="2022-06-22T08:28:22.759" v="301" actId="403"/>
          <ac:spMkLst>
            <pc:docMk/>
            <pc:sldMk cId="2715559963" sldId="288"/>
            <ac:spMk id="4" creationId="{8FDAEBB9-DC00-42A3-9558-AE8E4875D950}"/>
          </ac:spMkLst>
        </pc:spChg>
      </pc:sldChg>
      <pc:sldChg chg="modSp add mod">
        <pc:chgData name="Gerjan de Ruiter" userId="5d7c516b-9dcd-41a8-99d3-54425d29895b" providerId="ADAL" clId="{D210BE48-72BA-4799-B45F-2A66E3C53191}" dt="2022-06-22T08:33:52.855" v="310" actId="403"/>
        <pc:sldMkLst>
          <pc:docMk/>
          <pc:sldMk cId="2386803499" sldId="289"/>
        </pc:sldMkLst>
        <pc:spChg chg="mod">
          <ac:chgData name="Gerjan de Ruiter" userId="5d7c516b-9dcd-41a8-99d3-54425d29895b" providerId="ADAL" clId="{D210BE48-72BA-4799-B45F-2A66E3C53191}" dt="2022-06-22T08:33:47.626" v="308" actId="1076"/>
          <ac:spMkLst>
            <pc:docMk/>
            <pc:sldMk cId="2386803499" sldId="289"/>
            <ac:spMk id="2" creationId="{EE234D00-9008-4A82-BD5F-594E5A6A6F27}"/>
          </ac:spMkLst>
        </pc:spChg>
        <pc:spChg chg="mod">
          <ac:chgData name="Gerjan de Ruiter" userId="5d7c516b-9dcd-41a8-99d3-54425d29895b" providerId="ADAL" clId="{D210BE48-72BA-4799-B45F-2A66E3C53191}" dt="2022-06-22T08:33:52.855" v="310" actId="403"/>
          <ac:spMkLst>
            <pc:docMk/>
            <pc:sldMk cId="2386803499" sldId="289"/>
            <ac:spMk id="4" creationId="{6839265A-EBB4-4785-91B9-28C141A720FE}"/>
          </ac:spMkLst>
        </pc:spChg>
      </pc:sldChg>
      <pc:sldChg chg="modSp add mod">
        <pc:chgData name="Gerjan de Ruiter" userId="5d7c516b-9dcd-41a8-99d3-54425d29895b" providerId="ADAL" clId="{D210BE48-72BA-4799-B45F-2A66E3C53191}" dt="2022-06-22T08:34:35.650" v="316" actId="255"/>
        <pc:sldMkLst>
          <pc:docMk/>
          <pc:sldMk cId="3402361945" sldId="290"/>
        </pc:sldMkLst>
        <pc:spChg chg="mod">
          <ac:chgData name="Gerjan de Ruiter" userId="5d7c516b-9dcd-41a8-99d3-54425d29895b" providerId="ADAL" clId="{D210BE48-72BA-4799-B45F-2A66E3C53191}" dt="2022-06-22T08:34:31.469" v="315" actId="1076"/>
          <ac:spMkLst>
            <pc:docMk/>
            <pc:sldMk cId="3402361945" sldId="290"/>
            <ac:spMk id="2" creationId="{B8174E55-11EE-4578-95A2-74864598D5BA}"/>
          </ac:spMkLst>
        </pc:spChg>
        <pc:spChg chg="mod">
          <ac:chgData name="Gerjan de Ruiter" userId="5d7c516b-9dcd-41a8-99d3-54425d29895b" providerId="ADAL" clId="{D210BE48-72BA-4799-B45F-2A66E3C53191}" dt="2022-06-22T08:34:35.650" v="316" actId="255"/>
          <ac:spMkLst>
            <pc:docMk/>
            <pc:sldMk cId="3402361945" sldId="290"/>
            <ac:spMk id="4" creationId="{18D6AC94-E637-4CB3-A0DF-582ED97540F1}"/>
          </ac:spMkLst>
        </pc:spChg>
      </pc:sldChg>
      <pc:sldChg chg="new">
        <pc:chgData name="Gerjan de Ruiter" userId="5d7c516b-9dcd-41a8-99d3-54425d29895b" providerId="ADAL" clId="{D210BE48-72BA-4799-B45F-2A66E3C53191}" dt="2022-06-22T08:35:10.161" v="317" actId="680"/>
        <pc:sldMkLst>
          <pc:docMk/>
          <pc:sldMk cId="785516407" sldId="291"/>
        </pc:sldMkLst>
      </pc:sldChg>
      <pc:sldChg chg="add">
        <pc:chgData name="Gerjan de Ruiter" userId="5d7c516b-9dcd-41a8-99d3-54425d29895b" providerId="ADAL" clId="{D210BE48-72BA-4799-B45F-2A66E3C53191}" dt="2022-06-22T08:55:35.455" v="326"/>
        <pc:sldMkLst>
          <pc:docMk/>
          <pc:sldMk cId="1194525899" sldId="292"/>
        </pc:sldMkLst>
      </pc:sldChg>
      <pc:sldChg chg="add">
        <pc:chgData name="Gerjan de Ruiter" userId="5d7c516b-9dcd-41a8-99d3-54425d29895b" providerId="ADAL" clId="{D210BE48-72BA-4799-B45F-2A66E3C53191}" dt="2022-06-22T08:55:41.246" v="327"/>
        <pc:sldMkLst>
          <pc:docMk/>
          <pc:sldMk cId="1454917619" sldId="2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9B9091-3C07-40AB-A40B-C23816FAB0FB}" type="datetimeFigureOut">
              <a:rPr lang="nl-NL" smtClean="0"/>
              <a:t>23-6-2022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A6AB25-B0D1-45B0-8652-6EC9F4991904}" type="slidenum">
              <a:rPr lang="nl-NL" smtClean="0"/>
              <a:t>‹nr.›</a:t>
            </a:fld>
            <a:endParaRPr lang="nl-NL"/>
          </a:p>
        </p:txBody>
      </p:sp>
    </p:spTree>
    <p:extLst>
      <p:ext uri="{BB962C8B-B14F-4D97-AF65-F5344CB8AC3E}">
        <p14:creationId xmlns:p14="http://schemas.microsoft.com/office/powerpoint/2010/main" val="1615994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ur.nl/nl/nieuws/Stadsgroen-Amsterdam-mogelijk-meer-waard-dan-woningbouw.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ur.nl/nl/Onderzoek-Resultaten/Onderzoeksinstituten/Environmental-Research/Programmas/Groene-klimaatoplossingen.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ur.nl/nl/nieuws/Meer-groen-minder-ADHD-maar-alleen-in-arme-buurten.ht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ur.nl/nl/Onderzoek-Resultaten/Onderzoeksinstituten/Environmental-Research/Programmas/Duurzame-steden.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Zelf doen:</a:t>
            </a:r>
          </a:p>
          <a:p>
            <a:pPr marL="171450" indent="-171450">
              <a:buFontTx/>
              <a:buChar char="-"/>
            </a:pPr>
            <a:r>
              <a:rPr lang="nl-NL" dirty="0"/>
              <a:t>Groenere tuin</a:t>
            </a:r>
          </a:p>
          <a:p>
            <a:pPr marL="171450" indent="-171450">
              <a:buFontTx/>
              <a:buChar char="-"/>
            </a:pPr>
            <a:r>
              <a:rPr lang="nl-NL" dirty="0"/>
              <a:t>Regenwater opvangen</a:t>
            </a:r>
          </a:p>
          <a:p>
            <a:pPr marL="171450" indent="-171450">
              <a:buFontTx/>
              <a:buChar char="-"/>
            </a:pPr>
            <a:r>
              <a:rPr lang="nl-NL" dirty="0"/>
              <a:t>Groen dak</a:t>
            </a:r>
          </a:p>
          <a:p>
            <a:pPr marL="171450" indent="-171450">
              <a:buFontTx/>
              <a:buChar char="-"/>
            </a:pPr>
            <a:r>
              <a:rPr lang="nl-NL" dirty="0"/>
              <a:t>Verstandig omgaan met water gebruik</a:t>
            </a:r>
          </a:p>
          <a:p>
            <a:pPr marL="171450" indent="-171450">
              <a:buFontTx/>
              <a:buChar char="-"/>
            </a:pPr>
            <a:r>
              <a:rPr lang="nl-NL" dirty="0"/>
              <a:t>Energiezuinig koelen, </a:t>
            </a:r>
            <a:r>
              <a:rPr lang="nl-NL" dirty="0" err="1"/>
              <a:t>dmv</a:t>
            </a:r>
            <a:r>
              <a:rPr lang="nl-NL" dirty="0"/>
              <a:t> groen bijvoorbeeld</a:t>
            </a:r>
          </a:p>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5</a:t>
            </a:fld>
            <a:endParaRPr lang="nl-NL"/>
          </a:p>
        </p:txBody>
      </p:sp>
    </p:spTree>
    <p:extLst>
      <p:ext uri="{BB962C8B-B14F-4D97-AF65-F5344CB8AC3E}">
        <p14:creationId xmlns:p14="http://schemas.microsoft.com/office/powerpoint/2010/main" val="365232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Groen verfraait de omgeving, kleedt gebouwen aan en verhoogt de aantrekkelijkheid van het gebied, waardoor een beter vestigingsklimaat ontstaat voor zowel burgers als bedrijven. Het is volgens groene steden-expert Robbert Snep niet voor niets dat Brainport Regio Eindhoven veel investeert in groen. In de internationale </a:t>
            </a:r>
            <a:r>
              <a:rPr lang="nl-NL" b="0" i="1" dirty="0" err="1">
                <a:solidFill>
                  <a:srgbClr val="333333"/>
                </a:solidFill>
                <a:effectLst/>
                <a:latin typeface="inherit"/>
              </a:rPr>
              <a:t>battle</a:t>
            </a:r>
            <a:r>
              <a:rPr lang="nl-NL" b="0" i="1" dirty="0">
                <a:solidFill>
                  <a:srgbClr val="333333"/>
                </a:solidFill>
                <a:effectLst/>
                <a:latin typeface="inherit"/>
              </a:rPr>
              <a:t> </a:t>
            </a:r>
            <a:r>
              <a:rPr lang="nl-NL" b="0" i="1" dirty="0" err="1">
                <a:solidFill>
                  <a:srgbClr val="333333"/>
                </a:solidFill>
                <a:effectLst/>
                <a:latin typeface="inherit"/>
              </a:rPr>
              <a:t>for</a:t>
            </a:r>
            <a:r>
              <a:rPr lang="nl-NL" b="0" i="1" dirty="0">
                <a:solidFill>
                  <a:srgbClr val="333333"/>
                </a:solidFill>
                <a:effectLst/>
                <a:latin typeface="inherit"/>
              </a:rPr>
              <a:t> talent</a:t>
            </a:r>
            <a:r>
              <a:rPr lang="nl-NL" b="0" i="0" dirty="0">
                <a:solidFill>
                  <a:srgbClr val="333333"/>
                </a:solidFill>
                <a:effectLst/>
                <a:latin typeface="verdana" panose="020B0604030504040204" pitchFamily="34" charset="0"/>
              </a:rPr>
              <a:t> concurreert Brainport Eindhoven met andere hightechregio’s wereldwijd. “Met groene bedrijventerreinen biedt de stad kennisintensieve bedrijven een werklandschap waar internationaal talent en klanten graag naartoe komen”, aldus Snep. “Bovendien biedt een groene stad ook een aantrekkelijkere woonomgeving, waardoor bedrijven personeel makkelijker aan zich kunnen binden.”</a:t>
            </a:r>
          </a:p>
          <a:p>
            <a:br>
              <a:rPr lang="nl-NL" dirty="0"/>
            </a:br>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15</a:t>
            </a:fld>
            <a:endParaRPr lang="nl-NL"/>
          </a:p>
        </p:txBody>
      </p:sp>
    </p:spTree>
    <p:extLst>
      <p:ext uri="{BB962C8B-B14F-4D97-AF65-F5344CB8AC3E}">
        <p14:creationId xmlns:p14="http://schemas.microsoft.com/office/powerpoint/2010/main" val="424821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De huizenprijzen in een groene wijk liggen hoger dan de prijzen van vergelijkbare huizen in een wijk zonder groen. Uit diverse onderzoeken blijkt de waarde van onroerend goed hoger te liggen bij uitzicht op water (15%), openbare ruimte (10%), park (6%) of plantsoen (5%). “Aanleg van groen kan dus bijdragen aan het verhogen van de vastgoedwaarde”, aldus Jan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Uit drie cases die recent zijn doorgerekend door Wageningen </a:t>
            </a:r>
            <a:r>
              <a:rPr lang="nl-NL" b="0" i="0" dirty="0" err="1">
                <a:solidFill>
                  <a:srgbClr val="333333"/>
                </a:solidFill>
                <a:effectLst/>
                <a:latin typeface="verdana" panose="020B0604030504040204" pitchFamily="34" charset="0"/>
              </a:rPr>
              <a:t>Economic</a:t>
            </a:r>
            <a:r>
              <a:rPr lang="nl-NL" b="0" i="0" dirty="0">
                <a:solidFill>
                  <a:srgbClr val="333333"/>
                </a:solidFill>
                <a:effectLst/>
                <a:latin typeface="verdana" panose="020B0604030504040204" pitchFamily="34" charset="0"/>
              </a:rPr>
              <a:t> Research blijkt dat het stadsgroen in Amsterdam op sommige locaties mogelijk meer waard is dan woningbouw.</a:t>
            </a:r>
          </a:p>
          <a:p>
            <a:pPr algn="l" fontAlgn="base">
              <a:buFont typeface="Arial" panose="020B0604020202020204" pitchFamily="34" charset="0"/>
              <a:buChar char="•"/>
            </a:pPr>
            <a:r>
              <a:rPr lang="nl-NL" b="0" i="0" dirty="0">
                <a:solidFill>
                  <a:srgbClr val="333333"/>
                </a:solidFill>
                <a:effectLst/>
                <a:latin typeface="verdana" panose="020B0604030504040204" pitchFamily="34" charset="0"/>
              </a:rPr>
              <a:t>Nieuwsbericht '</a:t>
            </a:r>
            <a:r>
              <a:rPr lang="nl-NL" b="0" i="0" u="none" strike="noStrike" dirty="0">
                <a:solidFill>
                  <a:srgbClr val="005172"/>
                </a:solidFill>
                <a:effectLst/>
                <a:latin typeface="verdana" panose="020B0604030504040204" pitchFamily="34" charset="0"/>
                <a:hlinkClick r:id="rId3" tooltip="Stadsgroen Amsterdam mogelijk meer waard dan woningbouw"/>
              </a:rPr>
              <a:t>Stadsgroen Amsterdam mogelijk </a:t>
            </a:r>
            <a:endParaRPr lang="nl-NL" b="0" i="0" dirty="0">
              <a:solidFill>
                <a:srgbClr val="333333"/>
              </a:solidFill>
              <a:effectLst/>
              <a:latin typeface="verdana" panose="020B060403050404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16</a:t>
            </a:fld>
            <a:endParaRPr lang="nl-NL"/>
          </a:p>
        </p:txBody>
      </p:sp>
    </p:spTree>
    <p:extLst>
      <p:ext uri="{BB962C8B-B14F-4D97-AF65-F5344CB8AC3E}">
        <p14:creationId xmlns:p14="http://schemas.microsoft.com/office/powerpoint/2010/main" val="2755005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Voorbeelden van maatregelen zijn:</a:t>
            </a:r>
          </a:p>
          <a:p>
            <a:pPr marL="171450" indent="-171450">
              <a:buFont typeface="Arial" panose="020B0604020202020204" pitchFamily="34" charset="0"/>
              <a:buChar char="•"/>
            </a:pPr>
            <a:r>
              <a:rPr lang="nl-NL" dirty="0"/>
              <a:t>groene gevel</a:t>
            </a:r>
          </a:p>
          <a:p>
            <a:pPr marL="171450" indent="-171450">
              <a:buFont typeface="Arial" panose="020B0604020202020204" pitchFamily="34" charset="0"/>
              <a:buChar char="•"/>
            </a:pPr>
            <a:r>
              <a:rPr lang="nl-NL" dirty="0"/>
              <a:t>groen dak</a:t>
            </a:r>
          </a:p>
          <a:p>
            <a:pPr marL="171450" indent="-171450">
              <a:buFont typeface="Arial" panose="020B0604020202020204" pitchFamily="34" charset="0"/>
              <a:buChar char="•"/>
            </a:pPr>
            <a:r>
              <a:rPr lang="nl-NL" dirty="0"/>
              <a:t>Ingemetselde nestkasten voor vleermuizen en vogels</a:t>
            </a:r>
          </a:p>
          <a:p>
            <a:pPr marL="171450" indent="-171450">
              <a:buFont typeface="Arial" panose="020B0604020202020204" pitchFamily="34" charset="0"/>
              <a:buChar char="•"/>
            </a:pPr>
            <a:r>
              <a:rPr lang="nl-NL" dirty="0"/>
              <a:t>insectenmuur</a:t>
            </a:r>
          </a:p>
          <a:p>
            <a:pPr marL="171450" indent="-171450">
              <a:buFont typeface="Arial" panose="020B0604020202020204" pitchFamily="34" charset="0"/>
              <a:buChar char="•"/>
            </a:pPr>
            <a:r>
              <a:rPr lang="nl-NL" dirty="0"/>
              <a:t>afkoppelen van regenwater met waterdoorlatende bestrating, wadi en infiltratiekratten</a:t>
            </a:r>
          </a:p>
          <a:p>
            <a:pPr marL="171450" indent="-171450">
              <a:buFont typeface="Arial" panose="020B0604020202020204" pitchFamily="34" charset="0"/>
              <a:buChar char="•"/>
            </a:pPr>
            <a:r>
              <a:rPr lang="nl-NL" dirty="0"/>
              <a:t>verduistering van lichtbronnen voor nachtdieren</a:t>
            </a:r>
          </a:p>
          <a:p>
            <a:pPr marL="171450" indent="-171450">
              <a:buFont typeface="Arial" panose="020B0604020202020204" pitchFamily="34" charset="0"/>
              <a:buChar char="•"/>
            </a:pPr>
            <a:r>
              <a:rPr lang="nl-NL" dirty="0"/>
              <a:t>vogel-, vlinder- en </a:t>
            </a:r>
            <a:r>
              <a:rPr lang="nl-NL" dirty="0" err="1"/>
              <a:t>bijvriendelijke</a:t>
            </a:r>
            <a:r>
              <a:rPr lang="nl-NL" dirty="0"/>
              <a:t> bloemen en struiken</a:t>
            </a:r>
          </a:p>
          <a:p>
            <a:pPr marL="171450" indent="-171450">
              <a:buFont typeface="Arial" panose="020B0604020202020204" pitchFamily="34" charset="0"/>
              <a:buChar char="•"/>
            </a:pPr>
            <a:r>
              <a:rPr lang="nl-NL" dirty="0" err="1"/>
              <a:t>pocketparks</a:t>
            </a:r>
            <a:r>
              <a:rPr lang="nl-NL" dirty="0"/>
              <a:t> en natuurlijk spelen</a:t>
            </a:r>
          </a:p>
          <a:p>
            <a:endParaRPr lang="nl-NL" dirty="0"/>
          </a:p>
          <a:p>
            <a:endParaRPr lang="nl-NL" b="1" dirty="0"/>
          </a:p>
          <a:p>
            <a:r>
              <a:rPr lang="nl-NL" b="1" i="0" dirty="0">
                <a:solidFill>
                  <a:srgbClr val="202122"/>
                </a:solidFill>
                <a:effectLst/>
                <a:latin typeface="Arial" panose="020B0604020202020204" pitchFamily="34" charset="0"/>
              </a:rPr>
              <a:t>draagt bij aan de kwaliteit van de leefomgeving</a:t>
            </a:r>
            <a:endParaRPr lang="nl-NL" b="1"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19</a:t>
            </a:fld>
            <a:endParaRPr lang="nl-NL"/>
          </a:p>
        </p:txBody>
      </p:sp>
    </p:spTree>
    <p:extLst>
      <p:ext uri="{BB962C8B-B14F-4D97-AF65-F5344CB8AC3E}">
        <p14:creationId xmlns:p14="http://schemas.microsoft.com/office/powerpoint/2010/main" val="3264036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https://stadszaken.nl/artikel/1079/natuurinclusief-bouwen-met-deze-40-punten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20</a:t>
            </a:fld>
            <a:endParaRPr lang="nl-NL"/>
          </a:p>
        </p:txBody>
      </p:sp>
    </p:spTree>
    <p:extLst>
      <p:ext uri="{BB962C8B-B14F-4D97-AF65-F5344CB8AC3E}">
        <p14:creationId xmlns:p14="http://schemas.microsoft.com/office/powerpoint/2010/main" val="318332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Dit heeft gevolgen voor de natuur en landbouw. Natte natuurgebieden, zoals moerasgebieden, kunnen uitdrogen. Dieren, vogels en insecten uit waterrijke gebieden zullen het moeilijker krijgen. In de landbouw kan de droge grond ervoor zorgen dat de oogsten lager uitvallen.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7</a:t>
            </a:fld>
            <a:endParaRPr lang="nl-NL"/>
          </a:p>
        </p:txBody>
      </p:sp>
    </p:spTree>
    <p:extLst>
      <p:ext uri="{BB962C8B-B14F-4D97-AF65-F5344CB8AC3E}">
        <p14:creationId xmlns:p14="http://schemas.microsoft.com/office/powerpoint/2010/main" val="213075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000000"/>
                </a:solidFill>
                <a:effectLst/>
                <a:latin typeface="Proxima Nova"/>
              </a:rPr>
              <a:t>Door klimaatverandering zal er meer neerslag vallen en zullen er meer extreme buien zijn. In de afgelopen tien jaar kwamen die al vaker voor dan zeventig jaar geleden. In 2050 zullen extreme buien zo’n vijf keer vaker voorkomen als nu.</a:t>
            </a:r>
            <a:endParaRPr lang="nl-NL" dirty="0"/>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8</a:t>
            </a:fld>
            <a:endParaRPr lang="nl-NL"/>
          </a:p>
        </p:txBody>
      </p:sp>
    </p:spTree>
    <p:extLst>
      <p:ext uri="{BB962C8B-B14F-4D97-AF65-F5344CB8AC3E}">
        <p14:creationId xmlns:p14="http://schemas.microsoft.com/office/powerpoint/2010/main" val="91243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1F2544"/>
                </a:solidFill>
                <a:effectLst/>
                <a:latin typeface="Arial" panose="020B0604020202020204" pitchFamily="34" charset="0"/>
              </a:rPr>
              <a:t>De New York University vroeg economen van over de hele wereld naar hun visie op klimaatverandering en de kosten ervan. Drie kwart van de experts vond dat een snelle en stevige aanpak noodzakelijk is. Bij dezelfde peiling zes jaar geleden was dat nog maar de helft. Bosbranden en extreme weersomstandigheden, zoals hittegolven, hebben de laatste jaren de zorgen vergroot.</a:t>
            </a:r>
          </a:p>
          <a:p>
            <a:pPr algn="l" fontAlgn="base"/>
            <a:r>
              <a:rPr lang="nl-NL" b="0" i="0" dirty="0">
                <a:solidFill>
                  <a:srgbClr val="1F2544"/>
                </a:solidFill>
                <a:effectLst/>
                <a:latin typeface="Arial" panose="020B0604020202020204" pitchFamily="34" charset="0"/>
              </a:rPr>
              <a:t>Ook kwam uit de peiling naar voren dat twee derde van de economen denkt dat het verstandig is om in 2050 klimaatneutraal te zijn. De opbrengsten daarvan wegen volgens hen op tegen de kosten, bijvoorbeeld door het op peil houden van de voedselvoorziening en het voorkomen van natuurrampen.</a:t>
            </a:r>
          </a:p>
          <a:p>
            <a:pPr algn="l" fontAlgn="base"/>
            <a:endParaRPr lang="nl-NL" b="0" i="0" dirty="0">
              <a:solidFill>
                <a:srgbClr val="1F2544"/>
              </a:solidFill>
              <a:effectLst/>
              <a:latin typeface="Arial" panose="020B0604020202020204" pitchFamily="34" charset="0"/>
            </a:endParaRPr>
          </a:p>
          <a:p>
            <a:pPr algn="l" fontAlgn="base"/>
            <a:r>
              <a:rPr lang="nl-NL" b="0" i="0" dirty="0">
                <a:solidFill>
                  <a:srgbClr val="1F2544"/>
                </a:solidFill>
                <a:effectLst/>
                <a:latin typeface="Arial" panose="020B0604020202020204" pitchFamily="34" charset="0"/>
              </a:rPr>
              <a:t>Uit cijfers van de Verenigde Naties (VN) blijkt dat er tussen 2000 en 2019 ruim 7.300 natuurrampen hebben plaatsgevonden. In de twintig jaar daarvoor waren dat er ongeveer 4.200. Het aantal slachtoffers in beide periodes was ongeveer even groot (1,2 miljoen), maar er was bijna een verdubbeling van de materiële schade, van 1,6 naar 3 biljoen dollar.</a:t>
            </a:r>
          </a:p>
        </p:txBody>
      </p:sp>
      <p:sp>
        <p:nvSpPr>
          <p:cNvPr id="4" name="Tijdelijke aanduiding voor dianummer 3"/>
          <p:cNvSpPr>
            <a:spLocks noGrp="1"/>
          </p:cNvSpPr>
          <p:nvPr>
            <p:ph type="sldNum" sz="quarter" idx="5"/>
          </p:nvPr>
        </p:nvSpPr>
        <p:spPr/>
        <p:txBody>
          <a:bodyPr/>
          <a:lstStyle/>
          <a:p>
            <a:fld id="{02A6AB25-B0D1-45B0-8652-6EC9F4991904}" type="slidenum">
              <a:rPr lang="nl-NL" smtClean="0"/>
              <a:t>9</a:t>
            </a:fld>
            <a:endParaRPr lang="nl-NL"/>
          </a:p>
        </p:txBody>
      </p:sp>
    </p:spTree>
    <p:extLst>
      <p:ext uri="{BB962C8B-B14F-4D97-AF65-F5344CB8AC3E}">
        <p14:creationId xmlns:p14="http://schemas.microsoft.com/office/powerpoint/2010/main" val="416124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verdana" panose="020B0604030504040204" pitchFamily="34" charset="0"/>
              </a:rPr>
              <a:t>Groen in de woon-, werk- en leefomgeving is van grote maatschappelijke waarde en vertegenwoordigt daarnaast een grote economische waarde. Steeds meer partijen zoals gemeentes, woningcorporaties en projectontwikkelaars beginnen dat in te zien. Wanneer het groen als multifunctionele oplossing wordt ingezet – denk hierbij aan waterretentie, verminderen van hittestress, voorkomen van verloedering van de woonomgeving, stimuleren van beweging, </a:t>
            </a:r>
            <a:r>
              <a:rPr lang="nl-NL" b="0" i="0" dirty="0" err="1">
                <a:solidFill>
                  <a:srgbClr val="333333"/>
                </a:solidFill>
                <a:effectLst/>
                <a:latin typeface="verdana" panose="020B0604030504040204" pitchFamily="34" charset="0"/>
              </a:rPr>
              <a:t>etcetera</a:t>
            </a:r>
            <a:r>
              <a:rPr lang="nl-NL" b="0" i="0" dirty="0">
                <a:solidFill>
                  <a:srgbClr val="333333"/>
                </a:solidFill>
                <a:effectLst/>
                <a:latin typeface="verdana" panose="020B0604030504040204" pitchFamily="34" charset="0"/>
              </a:rPr>
              <a:t> – dan is groen een investering die zich op vele fronten terugverdient.</a:t>
            </a:r>
            <a:endParaRPr lang="nl-NL" b="1" i="0" dirty="0">
              <a:solidFill>
                <a:srgbClr val="333333"/>
              </a:solidFill>
              <a:effectLst/>
              <a:latin typeface="verdana" panose="020B0604030504040204" pitchFamily="34" charset="0"/>
            </a:endParaRPr>
          </a:p>
          <a:p>
            <a:endParaRPr lang="nl-NL" b="1" i="0" dirty="0">
              <a:solidFill>
                <a:srgbClr val="333333"/>
              </a:solidFill>
              <a:effectLst/>
              <a:latin typeface="verdana" panose="020B0604030504040204" pitchFamily="34" charset="0"/>
            </a:endParaRPr>
          </a:p>
          <a:p>
            <a:r>
              <a:rPr lang="nl-NL" b="0" dirty="0"/>
              <a:t>https://www.youtube.com/watch?v=PExhxWQNWkI&amp;feature=emb_imp_woyt</a:t>
            </a:r>
          </a:p>
          <a:p>
            <a:endParaRPr lang="nl-NL" b="0" i="0" dirty="0">
              <a:solidFill>
                <a:srgbClr val="333333"/>
              </a:solidFill>
              <a:effectLst/>
              <a:latin typeface="verdana" panose="020B0604030504040204" pitchFamily="34" charset="0"/>
            </a:endParaRPr>
          </a:p>
          <a:p>
            <a:endParaRPr lang="nl-NL" b="0" i="0" dirty="0">
              <a:solidFill>
                <a:srgbClr val="333333"/>
              </a:solidFill>
              <a:effectLst/>
              <a:latin typeface="verdana" panose="020B0604030504040204" pitchFamily="34" charset="0"/>
            </a:endParaRPr>
          </a:p>
          <a:p>
            <a:endParaRPr lang="nl-NL" b="0" i="0" dirty="0">
              <a:solidFill>
                <a:srgbClr val="333333"/>
              </a:solidFill>
              <a:effectLst/>
              <a:latin typeface="verdana" panose="020B0604030504040204" pitchFamily="34" charset="0"/>
            </a:endParaRPr>
          </a:p>
          <a:p>
            <a:endParaRPr lang="nl-NL" b="0"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10</a:t>
            </a:fld>
            <a:endParaRPr lang="nl-NL"/>
          </a:p>
        </p:txBody>
      </p:sp>
    </p:spTree>
    <p:extLst>
      <p:ext uri="{BB962C8B-B14F-4D97-AF65-F5344CB8AC3E}">
        <p14:creationId xmlns:p14="http://schemas.microsoft.com/office/powerpoint/2010/main" val="327841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33333"/>
                </a:solidFill>
                <a:effectLst/>
                <a:latin typeface="verdana" panose="020B0604030504040204" pitchFamily="34" charset="0"/>
              </a:rPr>
              <a:t>In steden is soms tot wel 70 procent van het oppervlak bebouwd en bestraat, en dit kan in de binnenstad en op bedrijventerreinen oplopen tot wel 90 procent. Door alle verharding krijgt het water nauwelijks meer de kans om de bodem in te zakken. Groen zorgt ervoor dat niet alle neerslag hoeft te worden afgevoerd. “Door klimaatverandering neemt de frequentie en intensiteit van piekbuien echter toe, en daar is de afvoer veelal niet meer op berekend. Met wateroverlast tot gevolg”, licht Tim Van </a:t>
            </a:r>
            <a:r>
              <a:rPr lang="nl-NL" b="0" i="0" dirty="0" err="1">
                <a:solidFill>
                  <a:srgbClr val="333333"/>
                </a:solidFill>
                <a:effectLst/>
                <a:latin typeface="verdana" panose="020B0604030504040204" pitchFamily="34" charset="0"/>
              </a:rPr>
              <a:t>Hattum</a:t>
            </a:r>
            <a:r>
              <a:rPr lang="nl-NL" b="0" i="0" dirty="0">
                <a:solidFill>
                  <a:srgbClr val="333333"/>
                </a:solidFill>
                <a:effectLst/>
                <a:latin typeface="verdana" panose="020B0604030504040204" pitchFamily="34" charset="0"/>
              </a:rPr>
              <a:t> (programmaleider </a:t>
            </a:r>
            <a:r>
              <a:rPr lang="nl-NL" b="0" i="0" u="sng" dirty="0">
                <a:solidFill>
                  <a:srgbClr val="005172"/>
                </a:solidFill>
                <a:effectLst/>
                <a:latin typeface="verdana" panose="020B0604030504040204" pitchFamily="34" charset="0"/>
                <a:hlinkClick r:id="rId3" tooltip="Groene klimaatoplossingen"/>
              </a:rPr>
              <a:t>Green </a:t>
            </a:r>
            <a:r>
              <a:rPr lang="nl-NL" b="0" i="0" u="sng" dirty="0" err="1">
                <a:solidFill>
                  <a:srgbClr val="005172"/>
                </a:solidFill>
                <a:effectLst/>
                <a:latin typeface="verdana" panose="020B0604030504040204" pitchFamily="34" charset="0"/>
                <a:hlinkClick r:id="rId3" tooltip="Groene klimaatoplossingen"/>
              </a:rPr>
              <a:t>Climate</a:t>
            </a:r>
            <a:r>
              <a:rPr lang="nl-NL" b="0" i="0" u="sng" dirty="0">
                <a:solidFill>
                  <a:srgbClr val="005172"/>
                </a:solidFill>
                <a:effectLst/>
                <a:latin typeface="verdana" panose="020B0604030504040204" pitchFamily="34" charset="0"/>
                <a:hlinkClick r:id="rId3" tooltip="Groene klimaatoplossingen"/>
              </a:rPr>
              <a:t> Solutions</a:t>
            </a:r>
            <a:r>
              <a:rPr lang="nl-NL" b="0" i="0" dirty="0">
                <a:solidFill>
                  <a:srgbClr val="333333"/>
                </a:solidFill>
                <a:effectLst/>
                <a:latin typeface="verdana" panose="020B0604030504040204" pitchFamily="34" charset="0"/>
              </a:rPr>
              <a:t>) toe. Als het technisch al kan om het riool op de hogere pieken aan te passen, dan is het nog maar de vraag of het kosteneffectief is.</a:t>
            </a:r>
          </a:p>
          <a:p>
            <a:endParaRPr lang="nl-NL" b="0" i="0" dirty="0">
              <a:solidFill>
                <a:srgbClr val="333333"/>
              </a:solidFill>
              <a:effectLst/>
              <a:latin typeface="verdana" panose="020B0604030504040204" pitchFamily="34" charset="0"/>
            </a:endParaRPr>
          </a:p>
          <a:p>
            <a:r>
              <a:rPr lang="nl-NL" b="0" i="0" dirty="0">
                <a:solidFill>
                  <a:srgbClr val="333333"/>
                </a:solidFill>
                <a:effectLst/>
                <a:latin typeface="verdana" panose="020B0604030504040204" pitchFamily="34" charset="0"/>
              </a:rPr>
              <a:t>De beste aanpak om wateroverlast te voorkomen bestaat daarom uit drie stappen: vasthouden, bergen en afvoeren. De bodem werkt in principe als een spons. In groene gebieden kan water vrij in de bodem infiltreren, opgenomen worden door vegetatie en verdampen én het grondwater aanvullen. Meer groen in tuinen, op bedrijfsterreinen en in de openbare ruimte zorgt ervoor dat het regenwater kan worden vastgehouden en geborgen op de plek waar het valt. Ook groene daken en wadi’s – een lager gelegen stuk grond, zoals een greppel of glooiende kuil, waar regenwater naartoe wordt geleid en waarin het rustig kan wegzakken – kunnen wateroverlast helpen voorkomen. Van </a:t>
            </a:r>
            <a:r>
              <a:rPr lang="nl-NL" b="0" i="0" dirty="0" err="1">
                <a:solidFill>
                  <a:srgbClr val="333333"/>
                </a:solidFill>
                <a:effectLst/>
                <a:latin typeface="verdana" panose="020B0604030504040204" pitchFamily="34" charset="0"/>
              </a:rPr>
              <a:t>Hattum</a:t>
            </a:r>
            <a:r>
              <a:rPr lang="nl-NL" b="0" i="0" dirty="0">
                <a:solidFill>
                  <a:srgbClr val="333333"/>
                </a:solidFill>
                <a:effectLst/>
                <a:latin typeface="verdana" panose="020B0604030504040204" pitchFamily="34" charset="0"/>
              </a:rPr>
              <a:t>: “Steden zijn nu vooral ingericht op het afvoeren van water, maar in de toekomst gaan we door groene ontwerpen steeds meer meebewegen met het klimaat en zorgen dat het water wordt vastgehouden en geborgen in de stad.”</a:t>
            </a:r>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11</a:t>
            </a:fld>
            <a:endParaRPr lang="nl-NL"/>
          </a:p>
        </p:txBody>
      </p:sp>
    </p:spTree>
    <p:extLst>
      <p:ext uri="{BB962C8B-B14F-4D97-AF65-F5344CB8AC3E}">
        <p14:creationId xmlns:p14="http://schemas.microsoft.com/office/powerpoint/2010/main" val="117235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Steden zijn meestal warmer dan het omliggende platteland. De stenen huizen, pleinen en straten nemen veel warmte op en staan die maar langzaam weer af. Na een zomerse dag blijft het vooral in de nacht in het hartje van een stad soms wel vijf tot tien graden warmer dan in een landelijke omgeving. Ook in kleinere steden en dorpen doet dit effect zich voor.</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Er zijn legio redenen om extreme hitte in stedelijk gebied zoveel mogelijk te voorkomen. Overmatige warmte bedreigt de gezondheid van kwetsbare groepen zoals ouderen, jonge kinderen en patiënten met hart- en vaatziekten. Hittegolven kosten mensenlevens: elke graad die de temperatuur verder oploopt tijdens een hittegolf is terug te zien in sterftestatistieken. In de warme jaren 2003 en 2006, bijvoorbeeld, stierven in Nederland tussen de 1000 en 2200 meer mensen dan in een normaal jaar. Het gaat daarbij om mensen die anders nog veel langer hadden kunnen leven, zo blijkt uit onderzoek. Daarnaast daalt de arbeidsproductiviteit tijdens warme perioden, zijn er negatieve gevolgen voor infrastructuur, waterkwaliteit en noem maar op.</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“Door klimaatverandering neemt de kans op hittegolven toe. Een groenere inrichting van onze steden kan helpen bij het matigen van de hitte in de stad,” stelt hitte-expert Cor Jacobs.</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Bomen, struiken en ander groen kunnen de temperatuur in een stad helpen verlagen door water te verdampen. De energie die daarvoor nodig is kan niet meer gebruikt worden voor directe verwarming van lucht en materialen. Waar een bitumen dak in de brandende zon kan opwarmen tot 70 graden, wordt een groen dak met mossen en grassen in dezelfde omstandigheden niet warmer dan 32 graden, op voorwaarde dat er voldoende water beschikbaar is. Ook zorgen met name bomen voor schaduw. In de schaduw van bomen loopt de temperatuur zoals mensen die ervaren veel minder hoog op, mits er ook voldoende ventilatie is. Schaduw helpt zo hittestress te voorkomen. Parken zijn door het effect van verdamping en </a:t>
            </a:r>
            <a:r>
              <a:rPr lang="nl-NL" b="0" i="0" dirty="0" err="1">
                <a:solidFill>
                  <a:srgbClr val="333333"/>
                </a:solidFill>
                <a:effectLst/>
                <a:latin typeface="verdana" panose="020B0604030504040204" pitchFamily="34" charset="0"/>
              </a:rPr>
              <a:t>beschaduwing</a:t>
            </a:r>
            <a:r>
              <a:rPr lang="nl-NL" b="0" i="0" dirty="0">
                <a:solidFill>
                  <a:srgbClr val="333333"/>
                </a:solidFill>
                <a:effectLst/>
                <a:latin typeface="verdana" panose="020B0604030504040204" pitchFamily="34" charset="0"/>
              </a:rPr>
              <a:t> koele plekken in de stad, en het effect is tot buiten het park te meten.</a:t>
            </a: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12</a:t>
            </a:fld>
            <a:endParaRPr lang="nl-NL"/>
          </a:p>
        </p:txBody>
      </p:sp>
    </p:spTree>
    <p:extLst>
      <p:ext uri="{BB962C8B-B14F-4D97-AF65-F5344CB8AC3E}">
        <p14:creationId xmlns:p14="http://schemas.microsoft.com/office/powerpoint/2010/main" val="2686640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Veel studies hebben aangetoond dat de aanwezigheid van groen stress vermindert. De eerste keer dat het effect goed werd onderzocht waren de resultaten zo opmerkelijk dat toptijdschrift </a:t>
            </a:r>
            <a:r>
              <a:rPr lang="nl-NL" b="0" i="0" dirty="0" err="1">
                <a:solidFill>
                  <a:srgbClr val="333333"/>
                </a:solidFill>
                <a:effectLst/>
                <a:latin typeface="verdana" panose="020B0604030504040204" pitchFamily="34" charset="0"/>
              </a:rPr>
              <a:t>Science</a:t>
            </a:r>
            <a:r>
              <a:rPr lang="nl-NL" b="0" i="0" dirty="0">
                <a:solidFill>
                  <a:srgbClr val="333333"/>
                </a:solidFill>
                <a:effectLst/>
                <a:latin typeface="verdana" panose="020B0604030504040204" pitchFamily="34" charset="0"/>
              </a:rPr>
              <a:t> (Ulrich 1984) er plaats voor inruimde. Amerikaanse patiënten die vanuit hun kamer zicht hadden op bomen herstelden meetbaar sneller van een operatie dan patiënten met uitzicht op een blinde muur. In Nederland lieten onderzoekers zien dat mensen gezonder zijn als de woonomgeving meer groen bevat. Zo hebben kinderen in groene wijken bijvoorbeeld vijftien procent minder vaak last van overgewicht. Dergelijke verbanden bleken herhaaldelijk het sterkst te zijn binnen kansarme groepen. Kinderen in</a:t>
            </a:r>
            <a:r>
              <a:rPr lang="nl-NL" b="0" i="0" u="sng" dirty="0">
                <a:solidFill>
                  <a:srgbClr val="005172"/>
                </a:solidFill>
                <a:effectLst/>
                <a:latin typeface="verdana" panose="020B0604030504040204" pitchFamily="34" charset="0"/>
                <a:hlinkClick r:id="rId3" tooltip="Meer groen, minder ADHD (maar alleen in arme buurten)"/>
              </a:rPr>
              <a:t> arme groene wijken krijgen bijvoorbeeld 10 procent minder vaak </a:t>
            </a:r>
            <a:r>
              <a:rPr lang="nl-NL" b="0" i="0" u="sng" dirty="0" err="1">
                <a:solidFill>
                  <a:srgbClr val="005172"/>
                </a:solidFill>
                <a:effectLst/>
                <a:latin typeface="verdana" panose="020B0604030504040204" pitchFamily="34" charset="0"/>
                <a:hlinkClick r:id="rId3" tooltip="Meer groen, minder ADHD (maar alleen in arme buurten)"/>
              </a:rPr>
              <a:t>Ritalin</a:t>
            </a:r>
            <a:r>
              <a:rPr lang="nl-NL" b="0" i="0" u="sng" dirty="0">
                <a:solidFill>
                  <a:srgbClr val="005172"/>
                </a:solidFill>
                <a:effectLst/>
                <a:latin typeface="verdana" panose="020B0604030504040204" pitchFamily="34" charset="0"/>
                <a:hlinkClick r:id="rId3" tooltip="Meer groen, minder ADHD (maar alleen in arme buurten)"/>
              </a:rPr>
              <a:t> voorgeschreven</a:t>
            </a:r>
            <a:r>
              <a:rPr lang="nl-NL" b="0" i="0" dirty="0">
                <a:solidFill>
                  <a:srgbClr val="333333"/>
                </a:solidFill>
                <a:effectLst/>
                <a:latin typeface="verdana" panose="020B0604030504040204" pitchFamily="34" charset="0"/>
              </a:rPr>
              <a:t> dan kinderen in even arme, maar duidelijk minder groene wijken.</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Onderzoek laat verder zien dat niet elke boom of struik hetzelfde effect heeft. Wijken waar de kwaliteit van het groen in het straatbeeld door onafhankelijke beoordelaars als beter werd beoordeeld, boekten ook betere resultaten: bewoners voelden zich gezonder en waren de laatste weken minder vaak naar de dokter geweest.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Mensen die beter in hun vel zitten en minder last van stress hebben, zijn niet alleen gezonder, maar ook productiever. Dit draagt aanzienlijk bij aan de maatschappelijke baten van het investeren in groen. Onderzoeker Sjerp De Vries: “Een probleem is wel dat degenen die profiteren van de gezondheidswinst niet altijd degenen zijn die betalen voor aanleg van groen. Hierdoor kunnen maatschappelijk gezien rendabele investeringen in het groen toch achterwege blijven.”</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Een ander punt is dat groen een aantrekkelijke ruimte kan bieden voor spelen en sporten. Meer bewegen draagt ook bij aan een betere gezondheid. In de gezondheidszorg komt steeds meer nadruk op preventie van ziekte (zie het Nationale Preventieakkoord opgenomen in het regeerakkoord van Rutte III). Een mooie groene omgeving draagt hier aan bij.</a:t>
            </a: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13</a:t>
            </a:fld>
            <a:endParaRPr lang="nl-NL"/>
          </a:p>
        </p:txBody>
      </p:sp>
    </p:spTree>
    <p:extLst>
      <p:ext uri="{BB962C8B-B14F-4D97-AF65-F5344CB8AC3E}">
        <p14:creationId xmlns:p14="http://schemas.microsoft.com/office/powerpoint/2010/main" val="471397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fontAlgn="base"/>
            <a:r>
              <a:rPr lang="nl-NL" b="0" i="0" dirty="0">
                <a:solidFill>
                  <a:srgbClr val="333333"/>
                </a:solidFill>
                <a:effectLst/>
                <a:latin typeface="verdana" panose="020B0604030504040204" pitchFamily="34" charset="0"/>
              </a:rPr>
              <a:t>Buurtgroen, zoals parkjes, plantsoenen, buurt- en volkstuinen kunnen bijdragen aan de sociale cohesie in die buurt. Marian Stuiver, programmaleider </a:t>
            </a:r>
            <a:r>
              <a:rPr lang="nl-NL" b="0" i="0" u="sng" dirty="0">
                <a:solidFill>
                  <a:srgbClr val="005172"/>
                </a:solidFill>
                <a:effectLst/>
                <a:latin typeface="verdana" panose="020B0604030504040204" pitchFamily="34" charset="0"/>
                <a:hlinkClick r:id="rId3" tooltip="Duurzame steden"/>
              </a:rPr>
              <a:t>Green </a:t>
            </a:r>
            <a:r>
              <a:rPr lang="nl-NL" b="0" i="0" u="sng" dirty="0" err="1">
                <a:solidFill>
                  <a:srgbClr val="005172"/>
                </a:solidFill>
                <a:effectLst/>
                <a:latin typeface="verdana" panose="020B0604030504040204" pitchFamily="34" charset="0"/>
                <a:hlinkClick r:id="rId3" tooltip="Duurzame steden"/>
              </a:rPr>
              <a:t>Cities</a:t>
            </a:r>
            <a:r>
              <a:rPr lang="nl-NL" b="0" i="0" dirty="0">
                <a:solidFill>
                  <a:srgbClr val="333333"/>
                </a:solidFill>
                <a:effectLst/>
                <a:latin typeface="verdana" panose="020B0604030504040204" pitchFamily="34" charset="0"/>
              </a:rPr>
              <a:t>, ziet dit als een belangrijk onderwerp voor de toekomst: “De openbare ruimte in de stad - pleinen, straten en parken en de manier waarop ze ingericht zijn - kan de sociale cohesie en levenskwaliteit van de inwoners van de stad enorm ondersteunen”.</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Wijken waar bewoners meer contact hebben, hebben doorgaans minder last van verloedering, overlast en criminaliteit. Onderzoeker Jan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 "Informele sociale controle is hierbij een belangrijke factor. Condities die van invloed zijn op de sociale cohesie in een buurt, zijn (1) het aantal ontmoetingsplekken in een buurt, (2) de laagdrempeligheid van contacten tussen buurtbewoners en (3) de motivatie van buurtbewoners om te investeren in relaties in de buurt.“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De rol van buurtgroen hierbij is dat het fungeert als locatie waar buurtgenoten elkaar laagdrempelig kunnen ontmoeten. Een uitgevoerde kwantitatieve analyse van enkele voorbeelden geeft aan dat in de buurt aanwezig groen inderdaad kan bijdragen aan sociale cohesie.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 "De orde van grootte van de bijdrage van buurtgroen is geschat op basis van de situatie in 381 buurten in 10 steden in Nederland. Daarbij blijkt dat de bijdrage aan sociale cohesie toeneemt met de mate van verstedelijking van de buurt.“</a:t>
            </a:r>
          </a:p>
          <a:p>
            <a:pPr algn="l" fontAlgn="base"/>
            <a:endParaRPr lang="nl-NL" b="0" i="0" dirty="0">
              <a:solidFill>
                <a:srgbClr val="333333"/>
              </a:solidFill>
              <a:effectLst/>
              <a:latin typeface="verdana" panose="020B0604030504040204" pitchFamily="34" charset="0"/>
            </a:endParaRPr>
          </a:p>
          <a:p>
            <a:pPr algn="l" fontAlgn="base"/>
            <a:r>
              <a:rPr lang="nl-NL" b="0" i="0" dirty="0">
                <a:solidFill>
                  <a:srgbClr val="333333"/>
                </a:solidFill>
                <a:effectLst/>
                <a:latin typeface="verdana" panose="020B0604030504040204" pitchFamily="34" charset="0"/>
              </a:rPr>
              <a:t>De enige uitzondering hierop is de aanwezigheid van grote parken in de omgeving. </a:t>
            </a:r>
            <a:r>
              <a:rPr lang="nl-NL" b="0" i="0" dirty="0" err="1">
                <a:solidFill>
                  <a:srgbClr val="333333"/>
                </a:solidFill>
                <a:effectLst/>
                <a:latin typeface="verdana" panose="020B0604030504040204" pitchFamily="34" charset="0"/>
              </a:rPr>
              <a:t>Vreke</a:t>
            </a:r>
            <a:r>
              <a:rPr lang="nl-NL" b="0" i="0" dirty="0">
                <a:solidFill>
                  <a:srgbClr val="333333"/>
                </a:solidFill>
                <a:effectLst/>
                <a:latin typeface="verdana" panose="020B0604030504040204" pitchFamily="34" charset="0"/>
              </a:rPr>
              <a:t> vermoedt dat dit komt doordat een park niet zozeer buurtgroen is, als wel groen voor een veel groter gebied met vaak (ook) andere gebruiksfuncties en bezoekers dan het kleinschaligere buurtgroen.</a:t>
            </a:r>
          </a:p>
          <a:p>
            <a:endParaRPr lang="nl-NL" dirty="0"/>
          </a:p>
        </p:txBody>
      </p:sp>
      <p:sp>
        <p:nvSpPr>
          <p:cNvPr id="4" name="Tijdelijke aanduiding voor dianummer 3"/>
          <p:cNvSpPr>
            <a:spLocks noGrp="1"/>
          </p:cNvSpPr>
          <p:nvPr>
            <p:ph type="sldNum" sz="quarter" idx="5"/>
          </p:nvPr>
        </p:nvSpPr>
        <p:spPr/>
        <p:txBody>
          <a:bodyPr/>
          <a:lstStyle/>
          <a:p>
            <a:fld id="{F1BE1F60-7785-41E4-B65C-A28185F87A85}" type="slidenum">
              <a:rPr lang="nl-NL" smtClean="0"/>
              <a:t>14</a:t>
            </a:fld>
            <a:endParaRPr lang="nl-NL"/>
          </a:p>
        </p:txBody>
      </p:sp>
    </p:spTree>
    <p:extLst>
      <p:ext uri="{BB962C8B-B14F-4D97-AF65-F5344CB8AC3E}">
        <p14:creationId xmlns:p14="http://schemas.microsoft.com/office/powerpoint/2010/main" val="1997357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dia">
    <p:spTree>
      <p:nvGrpSpPr>
        <p:cNvPr id="1" name=""/>
        <p:cNvGrpSpPr/>
        <p:nvPr/>
      </p:nvGrpSpPr>
      <p:grpSpPr>
        <a:xfrm>
          <a:off x="0" y="0"/>
          <a:ext cx="0" cy="0"/>
          <a:chOff x="0" y="0"/>
          <a:chExt cx="0" cy="0"/>
        </a:xfrm>
      </p:grpSpPr>
      <p:pic>
        <p:nvPicPr>
          <p:cNvPr id="7" name="Afbeelding 6" descr="Afbeelding met persoon, menigte&#10;&#10;Automatisch gegenereerde beschrijving">
            <a:extLst>
              <a:ext uri="{FF2B5EF4-FFF2-40B4-BE49-F238E27FC236}">
                <a16:creationId xmlns:a16="http://schemas.microsoft.com/office/drawing/2014/main" id="{D61A5846-9542-4568-9DFE-94882DCA62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873911"/>
            <a:ext cx="8676000" cy="1612489"/>
          </a:xfrm>
        </p:spPr>
        <p:txBody>
          <a:bodyPr anchor="b">
            <a:spAutoFit/>
          </a:bodyPr>
          <a:lstStyle>
            <a:lvl1pPr algn="l">
              <a:lnSpc>
                <a:spcPct val="85000"/>
              </a:lnSpc>
              <a:defRPr sz="6000" spc="-120" baseline="0">
                <a:solidFill>
                  <a:schemeClr val="accent1"/>
                </a:solidFill>
              </a:defRPr>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2A306AB4-CB7B-437C-84A7-3020E3331B8C}"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858E986-13CA-4207-976B-07ABA56131D3}" type="datetimeFigureOut">
              <a:rPr lang="nl-NL" smtClean="0"/>
              <a:t>23-6-2022</a:t>
            </a:fld>
            <a:endParaRPr lang="nl-NL"/>
          </a:p>
        </p:txBody>
      </p:sp>
      <p:grpSp>
        <p:nvGrpSpPr>
          <p:cNvPr id="8" name="Logo">
            <a:extLst>
              <a:ext uri="{FF2B5EF4-FFF2-40B4-BE49-F238E27FC236}">
                <a16:creationId xmlns:a16="http://schemas.microsoft.com/office/drawing/2014/main" id="{4453D30A-766F-4B73-9465-D7700EE84C99}"/>
              </a:ext>
            </a:extLst>
          </p:cNvPr>
          <p:cNvGrpSpPr>
            <a:grpSpLocks noChangeAspect="1"/>
          </p:cNvGrpSpPr>
          <p:nvPr/>
        </p:nvGrpSpPr>
        <p:grpSpPr>
          <a:xfrm>
            <a:off x="9056685" y="5896036"/>
            <a:ext cx="2750453" cy="571690"/>
            <a:chOff x="4033837" y="3000375"/>
            <a:chExt cx="2429593" cy="504996"/>
          </a:xfrm>
          <a:solidFill>
            <a:schemeClr val="accent1"/>
          </a:solidFill>
        </p:grpSpPr>
        <p:sp>
          <p:nvSpPr>
            <p:cNvPr id="9" name="Vrije vorm: vorm 8">
              <a:extLst>
                <a:ext uri="{FF2B5EF4-FFF2-40B4-BE49-F238E27FC236}">
                  <a16:creationId xmlns:a16="http://schemas.microsoft.com/office/drawing/2014/main" id="{436F56CC-3885-4BCC-A432-999DFDC6D00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1" name="Vrije vorm: vorm 10">
              <a:extLst>
                <a:ext uri="{FF2B5EF4-FFF2-40B4-BE49-F238E27FC236}">
                  <a16:creationId xmlns:a16="http://schemas.microsoft.com/office/drawing/2014/main" id="{B3BE0048-A137-4E71-A84E-BD4A3502F31B}"/>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B441755C-CFDF-4A02-8626-E1436024DEE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96659DC1-3EF9-4EBA-8591-714C27862E7A}"/>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0BF3F3A-7F1F-4D0B-AC01-A9874DE5180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5F03D626-4673-4183-9AA6-4B8AE4CA1244}"/>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AFAA3318-A295-4B7D-9844-674A26EA5CD4}"/>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Tree>
    <p:extLst>
      <p:ext uri="{BB962C8B-B14F-4D97-AF65-F5344CB8AC3E}">
        <p14:creationId xmlns:p14="http://schemas.microsoft.com/office/powerpoint/2010/main" val="470570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oofdstuk met afbeelding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tx1"/>
                </a:solidFill>
              </a:defRPr>
            </a:lvl1pPr>
          </a:lstStyle>
          <a:p>
            <a:fld id="{2A306AB4-CB7B-437C-84A7-3020E3331B8C}"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21" name="Logo">
            <a:extLst>
              <a:ext uri="{FF2B5EF4-FFF2-40B4-BE49-F238E27FC236}">
                <a16:creationId xmlns:a16="http://schemas.microsoft.com/office/drawing/2014/main" id="{DF413AD2-7FC6-4A2C-9ED4-EFF396CD56CB}"/>
              </a:ext>
            </a:extLst>
          </p:cNvPr>
          <p:cNvGrpSpPr>
            <a:grpSpLocks noChangeAspect="1"/>
          </p:cNvGrpSpPr>
          <p:nvPr/>
        </p:nvGrpSpPr>
        <p:grpSpPr>
          <a:xfrm>
            <a:off x="10999222" y="6308761"/>
            <a:ext cx="810000" cy="168361"/>
            <a:chOff x="4033837" y="3000375"/>
            <a:chExt cx="2429593" cy="504996"/>
          </a:xfrm>
          <a:solidFill>
            <a:schemeClr val="tx1"/>
          </a:solidFill>
        </p:grpSpPr>
        <p:sp>
          <p:nvSpPr>
            <p:cNvPr id="22" name="Vrije vorm: vorm 21">
              <a:extLst>
                <a:ext uri="{FF2B5EF4-FFF2-40B4-BE49-F238E27FC236}">
                  <a16:creationId xmlns:a16="http://schemas.microsoft.com/office/drawing/2014/main" id="{C35DBBAD-CFE2-468E-A5B8-9B5D64B2801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23" name="Vrije vorm: vorm 22">
              <a:extLst>
                <a:ext uri="{FF2B5EF4-FFF2-40B4-BE49-F238E27FC236}">
                  <a16:creationId xmlns:a16="http://schemas.microsoft.com/office/drawing/2014/main" id="{0DBC2CE3-1DE3-416B-BC17-4396260896B8}"/>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24" name="Vrije vorm: vorm 23">
              <a:extLst>
                <a:ext uri="{FF2B5EF4-FFF2-40B4-BE49-F238E27FC236}">
                  <a16:creationId xmlns:a16="http://schemas.microsoft.com/office/drawing/2014/main" id="{DD22A412-D436-4EFA-9833-FEEC06EBEE9F}"/>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25" name="Vrije vorm: vorm 24">
              <a:extLst>
                <a:ext uri="{FF2B5EF4-FFF2-40B4-BE49-F238E27FC236}">
                  <a16:creationId xmlns:a16="http://schemas.microsoft.com/office/drawing/2014/main" id="{37D3242E-9020-4400-99CC-726ED4D518E2}"/>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26" name="Vrije vorm: vorm 25">
              <a:extLst>
                <a:ext uri="{FF2B5EF4-FFF2-40B4-BE49-F238E27FC236}">
                  <a16:creationId xmlns:a16="http://schemas.microsoft.com/office/drawing/2014/main" id="{2D8AD5B1-D05B-4B65-92F2-FEE5323B0F3C}"/>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27" name="Vrije vorm: vorm 26">
              <a:extLst>
                <a:ext uri="{FF2B5EF4-FFF2-40B4-BE49-F238E27FC236}">
                  <a16:creationId xmlns:a16="http://schemas.microsoft.com/office/drawing/2014/main" id="{649EC10B-E95F-49E6-97BB-60C1AE632AC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8" name="Vrije vorm: vorm 27">
              <a:extLst>
                <a:ext uri="{FF2B5EF4-FFF2-40B4-BE49-F238E27FC236}">
                  <a16:creationId xmlns:a16="http://schemas.microsoft.com/office/drawing/2014/main" id="{8B788238-6643-4924-9470-03C1327A6B1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947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Accent dia groen">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pic>
        <p:nvPicPr>
          <p:cNvPr id="10" name="Vormentaal" descr="Afbeelding met tekst&#10;&#10;Automatisch gegenereerde beschrijving">
            <a:extLst>
              <a:ext uri="{FF2B5EF4-FFF2-40B4-BE49-F238E27FC236}">
                <a16:creationId xmlns:a16="http://schemas.microsoft.com/office/drawing/2014/main" id="{54F6A987-9670-44F2-9B36-4C0123CD9E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8505825" cy="5832475"/>
          </a:xfrm>
        </p:spPr>
        <p:txBody>
          <a:bodyPr numCol="1" spcCol="180000" anchor="ctr"/>
          <a:lstStyle>
            <a:lvl1pPr marL="432000" indent="-432000">
              <a:spcBef>
                <a:spcPts val="1200"/>
              </a:spcBef>
              <a:defRPr sz="3000">
                <a:solidFill>
                  <a:schemeClr val="tx1"/>
                </a:solidFill>
              </a:defRPr>
            </a:lvl1pPr>
            <a:lvl2pPr marL="864000" indent="-432000">
              <a:spcBef>
                <a:spcPts val="1200"/>
              </a:spcBef>
              <a:defRPr sz="3000">
                <a:solidFill>
                  <a:schemeClr val="tx1"/>
                </a:solidFill>
              </a:defRPr>
            </a:lvl2pPr>
            <a:lvl3pPr marL="1296000" indent="-432000">
              <a:spcBef>
                <a:spcPts val="0"/>
              </a:spcBef>
              <a:defRPr sz="3000">
                <a:solidFill>
                  <a:schemeClr val="tx1"/>
                </a:solidFill>
              </a:defRPr>
            </a:lvl3pPr>
            <a:lvl4pPr>
              <a:spcBef>
                <a:spcPts val="1200"/>
              </a:spcBef>
              <a:defRPr sz="3000">
                <a:solidFill>
                  <a:schemeClr val="tx1"/>
                </a:solidFill>
              </a:defRPr>
            </a:lvl4pPr>
            <a:lvl5pPr>
              <a:spcBef>
                <a:spcPts val="1200"/>
              </a:spcBef>
              <a:defRPr sz="3000">
                <a:solidFill>
                  <a:schemeClr val="tx1"/>
                </a:solidFill>
              </a:defRPr>
            </a:lvl5pPr>
            <a:lvl6pPr>
              <a:spcBef>
                <a:spcPts val="1200"/>
              </a:spcBef>
              <a:defRPr sz="3000">
                <a:solidFill>
                  <a:schemeClr val="tx1"/>
                </a:solidFill>
              </a:defRPr>
            </a:lvl6pPr>
            <a:lvl7pPr>
              <a:spcBef>
                <a:spcPts val="1200"/>
              </a:spcBef>
              <a:defRPr sz="3000">
                <a:solidFill>
                  <a:schemeClr val="tx1"/>
                </a:solidFill>
              </a:defRPr>
            </a:lvl7pPr>
            <a:lvl8pPr>
              <a:spcBef>
                <a:spcPts val="1200"/>
              </a:spcBef>
              <a:defRPr sz="3000">
                <a:solidFill>
                  <a:schemeClr val="tx1"/>
                </a:solidFill>
              </a:defRPr>
            </a:lvl8pPr>
            <a:lvl9pPr>
              <a:spcBef>
                <a:spcPts val="1200"/>
              </a:spcBef>
              <a:defRPr sz="3000">
                <a:solidFill>
                  <a:schemeClr val="tx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11" name="Logo">
            <a:extLst>
              <a:ext uri="{FF2B5EF4-FFF2-40B4-BE49-F238E27FC236}">
                <a16:creationId xmlns:a16="http://schemas.microsoft.com/office/drawing/2014/main" id="{5A67ED8A-1F77-4759-810A-AC88E8934E9C}"/>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2" name="Vrije vorm: vorm 11">
              <a:extLst>
                <a:ext uri="{FF2B5EF4-FFF2-40B4-BE49-F238E27FC236}">
                  <a16:creationId xmlns:a16="http://schemas.microsoft.com/office/drawing/2014/main" id="{8FE7ED73-845F-466E-88CA-8FF5121DB4C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3" name="Vrije vorm: vorm 12">
              <a:extLst>
                <a:ext uri="{FF2B5EF4-FFF2-40B4-BE49-F238E27FC236}">
                  <a16:creationId xmlns:a16="http://schemas.microsoft.com/office/drawing/2014/main" id="{7EFBE599-2450-43C2-B3B8-66B87E75C6D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4" name="Vrije vorm: vorm 13">
              <a:extLst>
                <a:ext uri="{FF2B5EF4-FFF2-40B4-BE49-F238E27FC236}">
                  <a16:creationId xmlns:a16="http://schemas.microsoft.com/office/drawing/2014/main" id="{532CC8B6-CA02-4155-A71F-2783491CB730}"/>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B2DCE2F1-84DB-42AC-A0A6-15D6B58F93E7}"/>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C012A12D-CD90-401D-9811-125E09DDDB97}"/>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B6613E1E-1F23-466D-9B4B-F2ADDE8656A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B6C9BD3F-17C3-4321-8B85-B2F1D3FD4A5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4046823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Accent dia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1368000"/>
            <a:ext cx="10108030" cy="1160403"/>
          </a:xfrm>
        </p:spPr>
        <p:txBody>
          <a:bodyPr/>
          <a:lstStyle>
            <a:lvl1pPr>
              <a:defRPr>
                <a:solidFill>
                  <a:srgbClr val="E6E6E6"/>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2A306AB4-CB7B-437C-84A7-3020E3331B8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296862"/>
            <a:ext cx="11449050" cy="5832475"/>
          </a:xfrm>
        </p:spPr>
        <p:txBody>
          <a:bodyPr numCol="1" spcCol="180000" anchor="ctr"/>
          <a:lstStyle>
            <a:lvl1pPr marL="432000" indent="-432000">
              <a:spcBef>
                <a:spcPts val="1200"/>
              </a:spcBef>
              <a:defRPr sz="3000">
                <a:solidFill>
                  <a:schemeClr val="accent1"/>
                </a:solidFill>
              </a:defRPr>
            </a:lvl1pPr>
            <a:lvl2pPr marL="864000" indent="-432000">
              <a:spcBef>
                <a:spcPts val="1200"/>
              </a:spcBef>
              <a:defRPr sz="3000">
                <a:solidFill>
                  <a:schemeClr val="accent1"/>
                </a:solidFill>
              </a:defRPr>
            </a:lvl2pPr>
            <a:lvl3pPr marL="1296000" indent="-432000">
              <a:spcBef>
                <a:spcPts val="0"/>
              </a:spcBef>
              <a:defRPr sz="3000">
                <a:solidFill>
                  <a:schemeClr val="accent1"/>
                </a:solidFill>
              </a:defRPr>
            </a:lvl3pPr>
            <a:lvl4pPr>
              <a:spcBef>
                <a:spcPts val="1200"/>
              </a:spcBef>
              <a:defRPr sz="3000">
                <a:solidFill>
                  <a:schemeClr val="accent1"/>
                </a:solidFill>
              </a:defRPr>
            </a:lvl4pPr>
            <a:lvl5pPr>
              <a:spcBef>
                <a:spcPts val="1200"/>
              </a:spcBef>
              <a:defRPr sz="3000">
                <a:solidFill>
                  <a:schemeClr val="accent1"/>
                </a:solidFill>
              </a:defRPr>
            </a:lvl5pPr>
            <a:lvl6pPr>
              <a:spcBef>
                <a:spcPts val="1200"/>
              </a:spcBef>
              <a:defRPr sz="3000">
                <a:solidFill>
                  <a:schemeClr val="accent1"/>
                </a:solidFill>
              </a:defRPr>
            </a:lvl6pPr>
            <a:lvl7pPr>
              <a:spcBef>
                <a:spcPts val="1200"/>
              </a:spcBef>
              <a:defRPr sz="3000">
                <a:solidFill>
                  <a:schemeClr val="accent1"/>
                </a:solidFill>
              </a:defRPr>
            </a:lvl7pPr>
            <a:lvl8pPr>
              <a:spcBef>
                <a:spcPts val="1200"/>
              </a:spcBef>
              <a:defRPr sz="3000">
                <a:solidFill>
                  <a:schemeClr val="accent1"/>
                </a:solidFill>
              </a:defRPr>
            </a:lvl8pPr>
            <a:lvl9pPr>
              <a:spcBef>
                <a:spcPts val="1200"/>
              </a:spcBef>
              <a:defRPr sz="3000">
                <a:solidFill>
                  <a:schemeClr val="accent1"/>
                </a:solidFill>
              </a:defRPr>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grpSp>
        <p:nvGrpSpPr>
          <p:cNvPr id="9" name="Logo">
            <a:extLst>
              <a:ext uri="{FF2B5EF4-FFF2-40B4-BE49-F238E27FC236}">
                <a16:creationId xmlns:a16="http://schemas.microsoft.com/office/drawing/2014/main" id="{9B22A25C-190B-4ED6-B8BF-C55218FB3D57}"/>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A3FEF0A4-EC1B-425C-A78F-DA83B9CF788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D9D5AAEF-7447-4BBC-805D-2129ED1DAAA1}"/>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327784A-7303-4EEF-8BA5-8360E9D1F53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5C2DC8A-1B7A-4FDD-8F4B-A0AA89F71C7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FF0EA9D2-F39B-4B39-9690-A5B30E3787F8}"/>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920D4351-8D5E-42EF-A387-B8400833BD40}"/>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D29B61A3-5E96-49CC-AB23-C9E1480B629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8496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el en tekst 2 kolommen">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A3CFE1A-5F55-4AFF-9E62-B3A39DA884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11449050" cy="4419599"/>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Tree>
    <p:extLst>
      <p:ext uri="{BB962C8B-B14F-4D97-AF65-F5344CB8AC3E}">
        <p14:creationId xmlns:p14="http://schemas.microsoft.com/office/powerpoint/2010/main" val="3820090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el tekst en afbeelding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38799" cy="1160403"/>
          </a:xfrm>
        </p:spPr>
        <p:txBody>
          <a:bodyPr/>
          <a:lstStyle/>
          <a:p>
            <a:r>
              <a:rPr lang="nl-NL" noProof="0"/>
              <a:t>Klik om stijl te bewerken</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0" name="Logo">
            <a:extLst>
              <a:ext uri="{FF2B5EF4-FFF2-40B4-BE49-F238E27FC236}">
                <a16:creationId xmlns:a16="http://schemas.microsoft.com/office/drawing/2014/main" id="{42160A09-3D65-4023-B2D9-19CBE4033D7D}"/>
              </a:ext>
            </a:extLst>
          </p:cNvPr>
          <p:cNvSpPr>
            <a:spLocks noGrp="1"/>
          </p:cNvSpPr>
          <p:nvPr>
            <p:ph type="body" sz="quarter" idx="15"/>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490334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el tekst en afbeelding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6175377" y="296863"/>
            <a:ext cx="5638799"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7"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0"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382595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afbeelding rechts en ond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1709738"/>
            <a:ext cx="5645150" cy="4419599"/>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6164071"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6175377"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Tree>
    <p:extLst>
      <p:ext uri="{BB962C8B-B14F-4D97-AF65-F5344CB8AC3E}">
        <p14:creationId xmlns:p14="http://schemas.microsoft.com/office/powerpoint/2010/main" val="2868922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kst en afbeelding links 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564514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5656454"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6175376" y="1700212"/>
            <a:ext cx="4823846"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1325744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met 2 afbeeldingenen onderschrif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4BE8DD9C-7F4A-4F66-B4B4-1B60430E8CA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
        <p:nvSpPr>
          <p:cNvPr id="12" name="Tijdelijke aanduiding voor tekst 11">
            <a:extLst>
              <a:ext uri="{FF2B5EF4-FFF2-40B4-BE49-F238E27FC236}">
                <a16:creationId xmlns:a16="http://schemas.microsoft.com/office/drawing/2014/main" id="{B00956F0-DE2E-4D04-9254-7AF8F3B68E2C}"/>
              </a:ext>
            </a:extLst>
          </p:cNvPr>
          <p:cNvSpPr>
            <a:spLocks noGrp="1"/>
          </p:cNvSpPr>
          <p:nvPr>
            <p:ph type="body" sz="quarter" idx="16" hasCustomPrompt="1"/>
          </p:nvPr>
        </p:nvSpPr>
        <p:spPr>
          <a:xfrm>
            <a:off x="371475" y="5722937"/>
            <a:ext cx="7152368" cy="406401"/>
          </a:xfrm>
        </p:spPr>
        <p:txBody>
          <a:bodyPr/>
          <a:lstStyle>
            <a:lvl1pPr marL="0" indent="0">
              <a:lnSpc>
                <a:spcPct val="80000"/>
              </a:lnSpc>
              <a:buNone/>
              <a:defRPr sz="1600">
                <a:solidFill>
                  <a:schemeClr val="accent3"/>
                </a:solidFill>
              </a:defRPr>
            </a:lvl1pPr>
          </a:lstStyle>
          <a:p>
            <a:pPr lvl="0"/>
            <a:r>
              <a:rPr lang="nl-NL" noProof="0"/>
              <a:t>Legenda over max 2 regels</a:t>
            </a:r>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5" y="170021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7620000" y="1700212"/>
            <a:ext cx="4200525" cy="4429125"/>
          </a:xfrm>
        </p:spPr>
        <p:txBody>
          <a:bodyPr numCol="1"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
        <p:nvSpPr>
          <p:cNvPr id="11" name="Tijdelijke aanduiding voor afbeelding 24">
            <a:extLst>
              <a:ext uri="{FF2B5EF4-FFF2-40B4-BE49-F238E27FC236}">
                <a16:creationId xmlns:a16="http://schemas.microsoft.com/office/drawing/2014/main" id="{D8BB524D-FB97-48EA-9B22-1D40DF7B05C9}"/>
              </a:ext>
            </a:extLst>
          </p:cNvPr>
          <p:cNvSpPr>
            <a:spLocks noGrp="1"/>
          </p:cNvSpPr>
          <p:nvPr>
            <p:ph type="pic" sz="quarter" idx="17"/>
          </p:nvPr>
        </p:nvSpPr>
        <p:spPr>
          <a:xfrm>
            <a:off x="4040412" y="1711833"/>
            <a:ext cx="3483431" cy="3913188"/>
          </a:xfrm>
          <a:solidFill>
            <a:schemeClr val="accent3">
              <a:lumMod val="20000"/>
              <a:lumOff val="80000"/>
            </a:schemeClr>
          </a:solidFill>
        </p:spPr>
        <p:txBody>
          <a:bodyPr tIns="2412000"/>
          <a:lstStyle>
            <a:lvl1pPr marL="0" indent="0" algn="ctr">
              <a:buNone/>
              <a:defRPr>
                <a:solidFill>
                  <a:schemeClr val="tx1"/>
                </a:solidFill>
              </a:defRPr>
            </a:lvl1pPr>
          </a:lstStyle>
          <a:p>
            <a:r>
              <a:rPr lang="nl-NL" noProof="0"/>
              <a:t>Klik op het pictogram als u een afbeelding wilt toevoegen</a:t>
            </a:r>
          </a:p>
        </p:txBody>
      </p:sp>
    </p:spTree>
    <p:extLst>
      <p:ext uri="{BB962C8B-B14F-4D97-AF65-F5344CB8AC3E}">
        <p14:creationId xmlns:p14="http://schemas.microsoft.com/office/powerpoint/2010/main" val="2126122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ussendia 01">
    <p:bg>
      <p:bgPr>
        <a:solidFill>
          <a:schemeClr val="tx1"/>
        </a:solidFill>
        <a:effectLst/>
      </p:bgPr>
    </p:bg>
    <p:spTree>
      <p:nvGrpSpPr>
        <p:cNvPr id="1" name=""/>
        <p:cNvGrpSpPr/>
        <p:nvPr/>
      </p:nvGrpSpPr>
      <p:grpSpPr>
        <a:xfrm>
          <a:off x="0" y="0"/>
          <a:ext cx="0" cy="0"/>
          <a:chOff x="0" y="0"/>
          <a:chExt cx="0" cy="0"/>
        </a:xfrm>
      </p:grpSpPr>
      <p:pic>
        <p:nvPicPr>
          <p:cNvPr id="12" name="Vormentaal" descr="Afbeelding met kaart&#10;&#10;Automatisch gegenereerde beschrijving">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2A306AB4-CB7B-437C-84A7-3020E3331B8C}"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858E986-13CA-4207-976B-07ABA56131D3}" type="datetimeFigureOut">
              <a:rPr lang="nl-NL" smtClean="0"/>
              <a:t>23-6-2022</a:t>
            </a:fld>
            <a:endParaRPr lang="nl-NL"/>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0800" y="3958225"/>
            <a:ext cx="8676000" cy="2171113"/>
          </a:xfrm>
        </p:spPr>
        <p:txBody>
          <a:bodyPr anchor="b">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8" name="Logo">
            <a:extLst>
              <a:ext uri="{FF2B5EF4-FFF2-40B4-BE49-F238E27FC236}">
                <a16:creationId xmlns:a16="http://schemas.microsoft.com/office/drawing/2014/main" id="{16CD576B-E897-48B0-9871-C2287A8890B3}"/>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5B8DA7BB-2108-4AFD-9102-7DC9FFD16BBF}"/>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E8C04E09-04E3-4C01-8AA7-B2D4A35B8067}"/>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3D0FDDE-9B11-4A56-839A-9AFA0CB281CA}"/>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BCBE34-961B-423B-A57F-D1312758DE6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21236955-7D40-41B5-8916-1664B1CCFDCB}"/>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73588406-8542-4E2B-BA4D-DC2F5330FDBC}"/>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6522910-EB60-4FB9-A5B5-C7D73ECFA32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0772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B94A498D-C906-4812-959B-BBA6D4E948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nl-NL" noProof="0" dirty="0"/>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Tree>
    <p:extLst>
      <p:ext uri="{BB962C8B-B14F-4D97-AF65-F5344CB8AC3E}">
        <p14:creationId xmlns:p14="http://schemas.microsoft.com/office/powerpoint/2010/main" val="3842180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ussendia 02">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2A306AB4-CB7B-437C-84A7-3020E3331B8C}"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858E986-13CA-4207-976B-07ABA56131D3}" type="datetimeFigureOut">
              <a:rPr lang="nl-NL" smtClean="0"/>
              <a:t>23-6-2022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2610355"/>
            <a:ext cx="5645149" cy="3518983"/>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2"/>
            <a:ext cx="7197725" cy="2088000"/>
          </a:xfrm>
        </p:spPr>
        <p:txBody>
          <a:bodyPr wrap="square" anchor="t"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4E91454C-1553-4226-A18E-25F69480BDCF}"/>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B26949AC-436E-4C19-94E9-76BBD7A64292}"/>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8EE68E4-D104-4232-99AA-C330583CD84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EBF829A-4EAA-4730-BCBC-AC5AEB4A48E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F90529B0-CDE6-4EEA-B9BA-EF302169B8D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08040EA0-554D-42EC-92EB-7BEB618A7A6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419A56E6-7AE0-4AE2-B24B-8521D266EF5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456857BC-28DF-4422-BDB9-EE4469428407}"/>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3835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ussendia 03">
    <p:bg>
      <p:bgPr>
        <a:solidFill>
          <a:schemeClr val="tx1"/>
        </a:solidFill>
        <a:effectLst/>
      </p:bgPr>
    </p:bg>
    <p:spTree>
      <p:nvGrpSpPr>
        <p:cNvPr id="1" name=""/>
        <p:cNvGrpSpPr/>
        <p:nvPr/>
      </p:nvGrpSpPr>
      <p:grpSpPr>
        <a:xfrm>
          <a:off x="0" y="0"/>
          <a:ext cx="0" cy="0"/>
          <a:chOff x="0" y="0"/>
          <a:chExt cx="0" cy="0"/>
        </a:xfrm>
      </p:grpSpPr>
      <p:pic>
        <p:nvPicPr>
          <p:cNvPr id="12" name="Vormentaal">
            <a:extLst>
              <a:ext uri="{FF2B5EF4-FFF2-40B4-BE49-F238E27FC236}">
                <a16:creationId xmlns:a16="http://schemas.microsoft.com/office/drawing/2014/main" id="{6D0FBC86-3139-4B27-8D51-331E464E0CF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2A306AB4-CB7B-437C-84A7-3020E3331B8C}"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lvl1pPr>
              <a:defRPr>
                <a:solidFill>
                  <a:schemeClr val="accent1"/>
                </a:solidFill>
              </a:defRPr>
            </a:lvl1pPr>
          </a:lstStyle>
          <a:p>
            <a:endParaRPr lang="nl-NL"/>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accent1"/>
                </a:solidFill>
              </a:defRPr>
            </a:lvl1pPr>
          </a:lstStyle>
          <a:p>
            <a:fld id="{C858E986-13CA-4207-976B-07ABA56131D3}" type="datetimeFigureOut">
              <a:rPr lang="nl-NL" smtClean="0"/>
              <a:t>23-6-2022</a:t>
            </a:fld>
            <a:endParaRPr lang="nl-NL"/>
          </a:p>
        </p:txBody>
      </p:sp>
      <p:sp>
        <p:nvSpPr>
          <p:cNvPr id="8" name="Ondertitel 2">
            <a:extLst>
              <a:ext uri="{FF2B5EF4-FFF2-40B4-BE49-F238E27FC236}">
                <a16:creationId xmlns:a16="http://schemas.microsoft.com/office/drawing/2014/main" id="{3C1A9647-39CF-48DD-9463-3076926B4593}"/>
              </a:ext>
            </a:extLst>
          </p:cNvPr>
          <p:cNvSpPr>
            <a:spLocks noGrp="1"/>
          </p:cNvSpPr>
          <p:nvPr>
            <p:ph type="subTitle" idx="1"/>
          </p:nvPr>
        </p:nvSpPr>
        <p:spPr>
          <a:xfrm>
            <a:off x="374650" y="5155915"/>
            <a:ext cx="7668000" cy="973424"/>
          </a:xfrm>
        </p:spPr>
        <p:txBody>
          <a:bodyPr>
            <a:normAutofit/>
          </a:bodyPr>
          <a:lstStyle>
            <a:lvl1pPr marL="0" indent="0" algn="l">
              <a:buNone/>
              <a:defRPr sz="30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824163"/>
            <a:ext cx="7668000" cy="2082553"/>
          </a:xfrm>
        </p:spPr>
        <p:txBody>
          <a:bodyPr wrap="square" anchor="b" anchorCtr="0">
            <a:noAutofit/>
          </a:bodyPr>
          <a:lstStyle>
            <a:lvl1pPr algn="l">
              <a:lnSpc>
                <a:spcPct val="85000"/>
              </a:lnSpc>
              <a:defRPr sz="5100" spc="-150" baseline="0">
                <a:solidFill>
                  <a:schemeClr val="accent1"/>
                </a:solidFill>
              </a:defRPr>
            </a:lvl1pPr>
          </a:lstStyle>
          <a:p>
            <a:r>
              <a:rPr lang="nl-NL" noProof="0"/>
              <a:t>Klik om stijl te bewerken</a:t>
            </a:r>
          </a:p>
        </p:txBody>
      </p:sp>
      <p:grpSp>
        <p:nvGrpSpPr>
          <p:cNvPr id="9" name="Logo">
            <a:extLst>
              <a:ext uri="{FF2B5EF4-FFF2-40B4-BE49-F238E27FC236}">
                <a16:creationId xmlns:a16="http://schemas.microsoft.com/office/drawing/2014/main" id="{9733E39C-4C40-4389-8C21-2D43E063DC7B}"/>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781389AE-32D9-461C-A3C8-7E1C8F5A9338}"/>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1A821575-1DC5-4AF8-AFAA-E319B98997CE}"/>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260798AD-8169-44B2-95BB-A78E80C71DF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F9DCE5D-B239-4F39-B873-FF28358F9A3D}"/>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23D429B-CC1E-4F4C-9BE0-93B982E1AB22}"/>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82EC02D2-A6C2-45F4-A22B-ACF9769F3EF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CE661FFD-63E2-4ACF-B5AE-7F72D4EB7A82}"/>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60508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afbeelding vollebreedte en tekst 2 kolommen">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
        <p:nvSpPr>
          <p:cNvPr id="9" name="Tijdelijke aanduiding voor afbeelding 24">
            <a:extLst>
              <a:ext uri="{FF2B5EF4-FFF2-40B4-BE49-F238E27FC236}">
                <a16:creationId xmlns:a16="http://schemas.microsoft.com/office/drawing/2014/main" id="{9E70A1D0-8FAA-41B8-8C43-82B8F6266388}"/>
              </a:ext>
            </a:extLst>
          </p:cNvPr>
          <p:cNvSpPr>
            <a:spLocks noGrp="1"/>
          </p:cNvSpPr>
          <p:nvPr>
            <p:ph type="pic" sz="quarter" idx="14"/>
          </p:nvPr>
        </p:nvSpPr>
        <p:spPr>
          <a:xfrm>
            <a:off x="371474" y="1700213"/>
            <a:ext cx="11437745" cy="2859087"/>
          </a:xfrm>
          <a:solidFill>
            <a:schemeClr val="accent3">
              <a:lumMod val="20000"/>
              <a:lumOff val="80000"/>
            </a:schemeClr>
          </a:solidFill>
        </p:spPr>
        <p:txBody>
          <a:bodyPr tIns="1800000"/>
          <a:lstStyle>
            <a:lvl1pPr marL="0" indent="0" algn="ctr">
              <a:buNone/>
              <a:defRPr>
                <a:solidFill>
                  <a:schemeClr val="tx1"/>
                </a:solidFill>
              </a:defRPr>
            </a:lvl1pPr>
          </a:lstStyle>
          <a:p>
            <a:r>
              <a:rPr lang="nl-NL" noProof="0"/>
              <a:t>Klik op het pictogram als u een afbeelding wilt toevoegen</a:t>
            </a:r>
          </a:p>
        </p:txBody>
      </p:sp>
      <p:sp>
        <p:nvSpPr>
          <p:cNvPr id="8" name="Tijdelijke aanduiding voor tekst 7">
            <a:extLst>
              <a:ext uri="{FF2B5EF4-FFF2-40B4-BE49-F238E27FC236}">
                <a16:creationId xmlns:a16="http://schemas.microsoft.com/office/drawing/2014/main" id="{D4F207AE-3532-4495-8CD3-F4B769ED459B}"/>
              </a:ext>
            </a:extLst>
          </p:cNvPr>
          <p:cNvSpPr>
            <a:spLocks noGrp="1"/>
          </p:cNvSpPr>
          <p:nvPr>
            <p:ph type="body" sz="quarter" idx="13"/>
          </p:nvPr>
        </p:nvSpPr>
        <p:spPr>
          <a:xfrm>
            <a:off x="371475" y="4721300"/>
            <a:ext cx="11437745" cy="1408037"/>
          </a:xfrm>
        </p:spPr>
        <p:txBody>
          <a:bodyPr numCol="2" spcCol="180000"/>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1437745" cy="1160403"/>
          </a:xfrm>
        </p:spPr>
        <p:txBody>
          <a:bodyPr/>
          <a:lstStyle/>
          <a:p>
            <a:r>
              <a:rPr lang="nl-NL" noProof="0"/>
              <a:t>Klik om stijl te bewerken</a:t>
            </a:r>
          </a:p>
        </p:txBody>
      </p:sp>
    </p:spTree>
    <p:extLst>
      <p:ext uri="{BB962C8B-B14F-4D97-AF65-F5344CB8AC3E}">
        <p14:creationId xmlns:p14="http://schemas.microsoft.com/office/powerpoint/2010/main" val="2008944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Afbeelding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2A306AB4-CB7B-437C-84A7-3020E3331B8C}" type="slidenum">
              <a:rPr lang="nl-NL" smtClean="0"/>
              <a:t>‹nr.›</a:t>
            </a:fld>
            <a:endParaRPr lang="nl-NL"/>
          </a:p>
        </p:txBody>
      </p:sp>
      <p:sp>
        <p:nvSpPr>
          <p:cNvPr id="5" name="Tijdelijke aanduiding voor afbeelding 24">
            <a:extLst>
              <a:ext uri="{FF2B5EF4-FFF2-40B4-BE49-F238E27FC236}">
                <a16:creationId xmlns:a16="http://schemas.microsoft.com/office/drawing/2014/main" id="{60BC0BA4-B3C0-4FA6-9353-2297928C7879}"/>
              </a:ext>
            </a:extLst>
          </p:cNvPr>
          <p:cNvSpPr>
            <a:spLocks noGrp="1"/>
          </p:cNvSpPr>
          <p:nvPr>
            <p:ph type="pic" sz="quarter" idx="14"/>
          </p:nvPr>
        </p:nvSpPr>
        <p:spPr>
          <a:xfrm>
            <a:off x="371474" y="296863"/>
            <a:ext cx="11449051" cy="5832474"/>
          </a:xfrm>
          <a:solidFill>
            <a:schemeClr val="accent3">
              <a:lumMod val="20000"/>
              <a:lumOff val="80000"/>
            </a:schemeClr>
          </a:solidFill>
        </p:spPr>
        <p:txBody>
          <a:bodyPr tIns="3420000"/>
          <a:lstStyle>
            <a:lvl1pPr marL="0" indent="0" algn="ctr">
              <a:buNone/>
              <a:defRPr>
                <a:solidFill>
                  <a:schemeClr val="tx1"/>
                </a:solidFill>
              </a:defRPr>
            </a:lvl1pPr>
          </a:lstStyle>
          <a:p>
            <a:r>
              <a:rPr lang="nl-NL" noProof="0"/>
              <a:t>Klik op het pictogram als u een afbeelding wilt toevoegen</a:t>
            </a:r>
          </a:p>
        </p:txBody>
      </p:sp>
      <p:grpSp>
        <p:nvGrpSpPr>
          <p:cNvPr id="7" name="Logo">
            <a:extLst>
              <a:ext uri="{FF2B5EF4-FFF2-40B4-BE49-F238E27FC236}">
                <a16:creationId xmlns:a16="http://schemas.microsoft.com/office/drawing/2014/main" id="{BE06C8B0-721A-49E2-B715-76D2C888884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8" name="Vrije vorm: vorm 7">
              <a:extLst>
                <a:ext uri="{FF2B5EF4-FFF2-40B4-BE49-F238E27FC236}">
                  <a16:creationId xmlns:a16="http://schemas.microsoft.com/office/drawing/2014/main" id="{839046D3-9D24-4E40-9FBD-3369D41A7D14}"/>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9" name="Vrije vorm: vorm 8">
              <a:extLst>
                <a:ext uri="{FF2B5EF4-FFF2-40B4-BE49-F238E27FC236}">
                  <a16:creationId xmlns:a16="http://schemas.microsoft.com/office/drawing/2014/main" id="{C7E72124-D07D-40DD-80FF-BB8A322D07D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B1086FB4-193A-4073-A630-AA2FFC029684}"/>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80EE26EF-ABEC-4B70-B3A4-3FDD556815C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6797E3F4-ABBA-48AE-86C1-197489A5E3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DB90C388-8785-4A01-B21E-5DBEBB14068B}"/>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9FF72011-B28D-4AA7-BCC5-1F1011E894B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834389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edia groot">
    <p:bg>
      <p:bgPr>
        <a:solidFill>
          <a:schemeClr val="tx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p:txBody>
          <a:bodyPr/>
          <a:lstStyle>
            <a:lvl1pPr>
              <a:defRPr>
                <a:solidFill>
                  <a:schemeClr val="accent1"/>
                </a:solidFill>
              </a:defRPr>
            </a:lvl1pPr>
          </a:lstStyle>
          <a:p>
            <a:fld id="{2A306AB4-CB7B-437C-84A7-3020E3331B8C}" type="slidenum">
              <a:rPr lang="nl-NL" smtClean="0"/>
              <a:t>‹nr.›</a:t>
            </a:fld>
            <a:endParaRPr lang="nl-NL"/>
          </a:p>
        </p:txBody>
      </p:sp>
      <p:sp>
        <p:nvSpPr>
          <p:cNvPr id="8" name="Tijdelijke aanduiding voor media 7">
            <a:extLst>
              <a:ext uri="{FF2B5EF4-FFF2-40B4-BE49-F238E27FC236}">
                <a16:creationId xmlns:a16="http://schemas.microsoft.com/office/drawing/2014/main" id="{7AE70508-E50F-4E18-B84B-D58C94FD7D40}"/>
              </a:ext>
            </a:extLst>
          </p:cNvPr>
          <p:cNvSpPr>
            <a:spLocks noGrp="1"/>
          </p:cNvSpPr>
          <p:nvPr>
            <p:ph type="media" sz="quarter" idx="16"/>
          </p:nvPr>
        </p:nvSpPr>
        <p:spPr>
          <a:xfrm>
            <a:off x="371474" y="296862"/>
            <a:ext cx="11449051" cy="5832475"/>
          </a:xfrm>
          <a:solidFill>
            <a:schemeClr val="accent3">
              <a:lumMod val="20000"/>
              <a:lumOff val="80000"/>
            </a:schemeClr>
          </a:solidFill>
        </p:spPr>
        <p:txBody>
          <a:bodyPr tIns="3420000"/>
          <a:lstStyle>
            <a:lvl1pPr marL="0" indent="0" algn="ctr">
              <a:buNone/>
              <a:defRPr/>
            </a:lvl1pPr>
          </a:lstStyle>
          <a:p>
            <a:r>
              <a:rPr lang="nl-NL" noProof="0"/>
              <a:t>Klik op het pictogram als u media wilt toevoegen</a:t>
            </a:r>
          </a:p>
        </p:txBody>
      </p:sp>
      <p:grpSp>
        <p:nvGrpSpPr>
          <p:cNvPr id="7" name="Logo">
            <a:extLst>
              <a:ext uri="{FF2B5EF4-FFF2-40B4-BE49-F238E27FC236}">
                <a16:creationId xmlns:a16="http://schemas.microsoft.com/office/drawing/2014/main" id="{ED070378-6346-44C3-B364-5C0D56E28321}"/>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9" name="Vrije vorm: vorm 8">
              <a:extLst>
                <a:ext uri="{FF2B5EF4-FFF2-40B4-BE49-F238E27FC236}">
                  <a16:creationId xmlns:a16="http://schemas.microsoft.com/office/drawing/2014/main" id="{07435556-C806-4457-B9BE-1EA9F37BC9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0" name="Vrije vorm: vorm 9">
              <a:extLst>
                <a:ext uri="{FF2B5EF4-FFF2-40B4-BE49-F238E27FC236}">
                  <a16:creationId xmlns:a16="http://schemas.microsoft.com/office/drawing/2014/main" id="{DBFC113C-56FD-4497-87FD-8364D998AE35}"/>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5D927205-7C6D-44F4-9E5D-7408D8E7E41E}"/>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20DB4A73-5764-4B59-B48C-5F8EF74089BE}"/>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5EFA210F-9BA1-464F-A9F3-21E9C90A8A7D}"/>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8DB2FA1F-8F1E-4FBC-B970-55C793743C3D}"/>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B336A78-36FD-43EF-99B5-07059DA75C6E}"/>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4170828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4791B-2C2D-4140-B7A1-522815ADE90B}"/>
              </a:ext>
            </a:extLst>
          </p:cNvPr>
          <p:cNvSpPr>
            <a:spLocks noGrp="1"/>
          </p:cNvSpPr>
          <p:nvPr>
            <p:ph type="title"/>
          </p:nvPr>
        </p:nvSpPr>
        <p:spPr/>
        <p:txBody>
          <a:bodyPr/>
          <a:lstStyle/>
          <a:p>
            <a:r>
              <a:rPr lang="nl-NL" noProof="0"/>
              <a:t>Klik om stijl te bewerken</a:t>
            </a:r>
          </a:p>
        </p:txBody>
      </p:sp>
      <p:sp>
        <p:nvSpPr>
          <p:cNvPr id="3" name="Tijdelijke aanduiding voor datum 2">
            <a:extLst>
              <a:ext uri="{FF2B5EF4-FFF2-40B4-BE49-F238E27FC236}">
                <a16:creationId xmlns:a16="http://schemas.microsoft.com/office/drawing/2014/main" id="{BF17EC4C-87B8-4E8F-9F99-FC096F832CD1}"/>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4" name="Tijdelijke aanduiding voor voettekst 3">
            <a:extLst>
              <a:ext uri="{FF2B5EF4-FFF2-40B4-BE49-F238E27FC236}">
                <a16:creationId xmlns:a16="http://schemas.microsoft.com/office/drawing/2014/main" id="{41AC693F-75DB-4995-9D17-1E47D6690EE8}"/>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2D9A0A-D0CB-48B3-81C8-1A1ED81F62B5}"/>
              </a:ext>
            </a:extLst>
          </p:cNvPr>
          <p:cNvSpPr>
            <a:spLocks noGrp="1"/>
          </p:cNvSpPr>
          <p:nvPr>
            <p:ph type="sldNum" sz="quarter" idx="12"/>
          </p:nvPr>
        </p:nvSpPr>
        <p:spPr/>
        <p:txBody>
          <a:bodyPr/>
          <a:lstStyle/>
          <a:p>
            <a:fld id="{2A306AB4-CB7B-437C-84A7-3020E3331B8C}" type="slidenum">
              <a:rPr lang="nl-NL" smtClean="0"/>
              <a:t>‹nr.›</a:t>
            </a:fld>
            <a:endParaRPr lang="nl-NL"/>
          </a:p>
        </p:txBody>
      </p:sp>
      <p:pic>
        <p:nvPicPr>
          <p:cNvPr id="6" name="Vormentaal">
            <a:extLst>
              <a:ext uri="{FF2B5EF4-FFF2-40B4-BE49-F238E27FC236}">
                <a16:creationId xmlns:a16="http://schemas.microsoft.com/office/drawing/2014/main" id="{373D6FA9-37F7-49E5-8799-7DD48471C2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5356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858E986-13CA-4207-976B-07ABA56131D3}" type="datetimeFigureOut">
              <a:rPr lang="nl-NL" smtClean="0"/>
              <a:t>23-6-2022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2A306AB4-CB7B-437C-84A7-3020E3331B8C}" type="slidenum">
              <a:rPr lang="nl-NL" smtClean="0"/>
              <a:t>‹nr.›</a:t>
            </a:fld>
            <a:endParaRPr lang="nl-NL"/>
          </a:p>
        </p:txBody>
      </p:sp>
    </p:spTree>
    <p:extLst>
      <p:ext uri="{BB962C8B-B14F-4D97-AF65-F5344CB8AC3E}">
        <p14:creationId xmlns:p14="http://schemas.microsoft.com/office/powerpoint/2010/main" val="2192451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p:nvPr>
        </p:nvSpPr>
        <p:spPr>
          <a:xfrm>
            <a:off x="371476" y="-1368000"/>
            <a:ext cx="11449049" cy="1160403"/>
          </a:xfrm>
        </p:spPr>
        <p:txBody>
          <a:bodyPr/>
          <a:lstStyle>
            <a:lvl1pPr>
              <a:defRPr>
                <a:solidFill>
                  <a:srgbClr val="E6E6E6"/>
                </a:solidFill>
              </a:defRPr>
            </a:lvl1pPr>
          </a:lstStyle>
          <a:p>
            <a:r>
              <a:rPr lang="nl-NL"/>
              <a:t>Klik om stijl te bewerken</a:t>
            </a:r>
            <a:endParaRPr lang="en-GB" dirty="0"/>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858E986-13CA-4207-976B-07ABA56131D3}" type="datetimeFigureOut">
              <a:rPr lang="nl-NL" smtClean="0"/>
              <a:t>23-6-2022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2A306AB4-CB7B-437C-84A7-3020E3331B8C}" type="slidenum">
              <a:rPr lang="nl-NL" smtClean="0"/>
              <a:t>‹nr.›</a:t>
            </a:fld>
            <a:endParaRPr lang="nl-NL"/>
          </a:p>
        </p:txBody>
      </p:sp>
      <p:grpSp>
        <p:nvGrpSpPr>
          <p:cNvPr id="10" name="Logo">
            <a:extLst>
              <a:ext uri="{FF2B5EF4-FFF2-40B4-BE49-F238E27FC236}">
                <a16:creationId xmlns:a16="http://schemas.microsoft.com/office/drawing/2014/main" id="{09A5E9CB-7208-4222-9A98-77DE04E02C44}"/>
              </a:ext>
            </a:extLst>
          </p:cNvPr>
          <p:cNvGrpSpPr>
            <a:grpSpLocks noChangeAspect="1"/>
          </p:cNvGrpSpPr>
          <p:nvPr/>
        </p:nvGrpSpPr>
        <p:grpSpPr>
          <a:xfrm>
            <a:off x="3721021" y="2946447"/>
            <a:ext cx="4752000" cy="987712"/>
            <a:chOff x="4033837" y="3000375"/>
            <a:chExt cx="2429593" cy="504996"/>
          </a:xfrm>
          <a:solidFill>
            <a:schemeClr val="tx1"/>
          </a:solidFill>
        </p:grpSpPr>
        <p:sp>
          <p:nvSpPr>
            <p:cNvPr id="11" name="Vrije vorm: vorm 10">
              <a:extLst>
                <a:ext uri="{FF2B5EF4-FFF2-40B4-BE49-F238E27FC236}">
                  <a16:creationId xmlns:a16="http://schemas.microsoft.com/office/drawing/2014/main" id="{3D33F121-C6D0-4D68-B23A-1D11CD35C81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en-GB"/>
            </a:p>
          </p:txBody>
        </p:sp>
        <p:sp>
          <p:nvSpPr>
            <p:cNvPr id="12" name="Vrije vorm: vorm 11">
              <a:extLst>
                <a:ext uri="{FF2B5EF4-FFF2-40B4-BE49-F238E27FC236}">
                  <a16:creationId xmlns:a16="http://schemas.microsoft.com/office/drawing/2014/main" id="{DC333564-E202-4127-8B36-153801B435F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en-GB"/>
            </a:p>
          </p:txBody>
        </p:sp>
        <p:sp>
          <p:nvSpPr>
            <p:cNvPr id="13" name="Vrije vorm: vorm 12">
              <a:extLst>
                <a:ext uri="{FF2B5EF4-FFF2-40B4-BE49-F238E27FC236}">
                  <a16:creationId xmlns:a16="http://schemas.microsoft.com/office/drawing/2014/main" id="{6401D170-B725-4C5E-8317-5066426601BD}"/>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en-GB"/>
            </a:p>
          </p:txBody>
        </p:sp>
        <p:sp>
          <p:nvSpPr>
            <p:cNvPr id="14" name="Vrije vorm: vorm 13">
              <a:extLst>
                <a:ext uri="{FF2B5EF4-FFF2-40B4-BE49-F238E27FC236}">
                  <a16:creationId xmlns:a16="http://schemas.microsoft.com/office/drawing/2014/main" id="{4C10DC94-C96B-4FF1-BF11-60A603FB3298}"/>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en-GB"/>
            </a:p>
          </p:txBody>
        </p:sp>
        <p:sp>
          <p:nvSpPr>
            <p:cNvPr id="15" name="Vrije vorm: vorm 14">
              <a:extLst>
                <a:ext uri="{FF2B5EF4-FFF2-40B4-BE49-F238E27FC236}">
                  <a16:creationId xmlns:a16="http://schemas.microsoft.com/office/drawing/2014/main" id="{DBC6BA58-73DC-4FF2-9E1D-50C63F9E85F3}"/>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en-GB"/>
            </a:p>
          </p:txBody>
        </p:sp>
        <p:sp>
          <p:nvSpPr>
            <p:cNvPr id="16" name="Vrije vorm: vorm 15">
              <a:extLst>
                <a:ext uri="{FF2B5EF4-FFF2-40B4-BE49-F238E27FC236}">
                  <a16:creationId xmlns:a16="http://schemas.microsoft.com/office/drawing/2014/main" id="{6184A829-A8B6-4C71-ADBD-B905438B8FE8}"/>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en-GB"/>
            </a:p>
          </p:txBody>
        </p:sp>
        <p:sp>
          <p:nvSpPr>
            <p:cNvPr id="17" name="Vrije vorm: vorm 16">
              <a:extLst>
                <a:ext uri="{FF2B5EF4-FFF2-40B4-BE49-F238E27FC236}">
                  <a16:creationId xmlns:a16="http://schemas.microsoft.com/office/drawing/2014/main" id="{1F5AEC25-04C1-4108-9D28-BAB78CF2F6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en-GB"/>
            </a:p>
          </p:txBody>
        </p:sp>
      </p:grpSp>
    </p:spTree>
    <p:extLst>
      <p:ext uri="{BB962C8B-B14F-4D97-AF65-F5344CB8AC3E}">
        <p14:creationId xmlns:p14="http://schemas.microsoft.com/office/powerpoint/2010/main" val="438473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ver met afsluiting">
    <p:bg>
      <p:bgPr>
        <a:solidFill>
          <a:schemeClr val="accent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5BC05-3931-4AAE-A70F-C14E5F79F9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el 5">
            <a:extLst>
              <a:ext uri="{FF2B5EF4-FFF2-40B4-BE49-F238E27FC236}">
                <a16:creationId xmlns:a16="http://schemas.microsoft.com/office/drawing/2014/main" id="{7A11775E-B94E-47F4-BB24-D180F922B8AE}"/>
              </a:ext>
            </a:extLst>
          </p:cNvPr>
          <p:cNvSpPr>
            <a:spLocks noGrp="1"/>
          </p:cNvSpPr>
          <p:nvPr>
            <p:ph type="title" hasCustomPrompt="1"/>
          </p:nvPr>
        </p:nvSpPr>
        <p:spPr>
          <a:xfrm>
            <a:off x="2590801" y="2861100"/>
            <a:ext cx="7010400" cy="1160403"/>
          </a:xfrm>
        </p:spPr>
        <p:txBody>
          <a:bodyPr anchor="ctr"/>
          <a:lstStyle>
            <a:lvl1pPr algn="ctr">
              <a:defRPr sz="4800">
                <a:solidFill>
                  <a:schemeClr val="tx1"/>
                </a:solidFill>
              </a:defRPr>
            </a:lvl1pPr>
          </a:lstStyle>
          <a:p>
            <a:r>
              <a:rPr lang="en-GB" dirty="0"/>
              <a:t>Call to action</a:t>
            </a:r>
          </a:p>
        </p:txBody>
      </p:sp>
      <p:sp>
        <p:nvSpPr>
          <p:cNvPr id="7" name="Tijdelijke aanduiding voor datum 6">
            <a:extLst>
              <a:ext uri="{FF2B5EF4-FFF2-40B4-BE49-F238E27FC236}">
                <a16:creationId xmlns:a16="http://schemas.microsoft.com/office/drawing/2014/main" id="{905FEB19-106D-4664-96A6-CD5CDAF8D03D}"/>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858E986-13CA-4207-976B-07ABA56131D3}" type="datetimeFigureOut">
              <a:rPr lang="nl-NL" smtClean="0"/>
              <a:t>23-6-2022</a:t>
            </a:fld>
            <a:endParaRPr lang="nl-NL"/>
          </a:p>
        </p:txBody>
      </p:sp>
      <p:sp>
        <p:nvSpPr>
          <p:cNvPr id="8" name="Tijdelijke aanduiding voor voettekst 7">
            <a:extLst>
              <a:ext uri="{FF2B5EF4-FFF2-40B4-BE49-F238E27FC236}">
                <a16:creationId xmlns:a16="http://schemas.microsoft.com/office/drawing/2014/main" id="{2834317D-2C6F-40C3-8DFA-390A17DB8E9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9" name="Tijdelijke aanduiding voor dianummer 8">
            <a:extLst>
              <a:ext uri="{FF2B5EF4-FFF2-40B4-BE49-F238E27FC236}">
                <a16:creationId xmlns:a16="http://schemas.microsoft.com/office/drawing/2014/main" id="{A7856C3D-3108-4CC7-BD58-83AA1B23E0CC}"/>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2A306AB4-CB7B-437C-84A7-3020E3331B8C}" type="slidenum">
              <a:rPr lang="nl-NL" smtClean="0"/>
              <a:t>‹nr.›</a:t>
            </a:fld>
            <a:endParaRPr lang="nl-NL"/>
          </a:p>
        </p:txBody>
      </p:sp>
    </p:spTree>
    <p:extLst>
      <p:ext uri="{BB962C8B-B14F-4D97-AF65-F5344CB8AC3E}">
        <p14:creationId xmlns:p14="http://schemas.microsoft.com/office/powerpoint/2010/main" val="2883818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Handleiding verkort">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994797-6918-4BA5-95FA-1615E87F1548}"/>
              </a:ext>
            </a:extLst>
          </p:cNvPr>
          <p:cNvSpPr>
            <a:spLocks noGrp="1"/>
          </p:cNvSpPr>
          <p:nvPr>
            <p:ph type="dt" sz="half" idx="10"/>
          </p:nvPr>
        </p:nvSpPr>
        <p:spPr>
          <a:xfrm>
            <a:off x="6095999" y="7020000"/>
            <a:ext cx="1620000" cy="216000"/>
          </a:xfrm>
        </p:spPr>
        <p:txBody>
          <a:bodyPr/>
          <a:lstStyle>
            <a:lvl1pPr>
              <a:defRPr>
                <a:solidFill>
                  <a:srgbClr val="E6E6E6"/>
                </a:solidFill>
              </a:defRPr>
            </a:lvl1pPr>
          </a:lstStyle>
          <a:p>
            <a:fld id="{C858E986-13CA-4207-976B-07ABA56131D3}" type="datetimeFigureOut">
              <a:rPr lang="nl-NL" smtClean="0"/>
              <a:t>23-6-2022</a:t>
            </a:fld>
            <a:endParaRPr lang="nl-NL"/>
          </a:p>
        </p:txBody>
      </p:sp>
      <p:sp>
        <p:nvSpPr>
          <p:cNvPr id="3" name="Tijdelijke aanduiding voor voettekst 2">
            <a:extLst>
              <a:ext uri="{FF2B5EF4-FFF2-40B4-BE49-F238E27FC236}">
                <a16:creationId xmlns:a16="http://schemas.microsoft.com/office/drawing/2014/main" id="{B7076574-AC22-4400-95EA-3E6A285F3DDF}"/>
              </a:ext>
            </a:extLst>
          </p:cNvPr>
          <p:cNvSpPr>
            <a:spLocks noGrp="1"/>
          </p:cNvSpPr>
          <p:nvPr>
            <p:ph type="ftr" sz="quarter" idx="11"/>
          </p:nvPr>
        </p:nvSpPr>
        <p:spPr>
          <a:xfrm>
            <a:off x="720568" y="7020000"/>
            <a:ext cx="5296057" cy="216000"/>
          </a:xfrm>
        </p:spPr>
        <p:txBody>
          <a:bodyPr/>
          <a:lstStyle>
            <a:lvl1pPr>
              <a:defRPr>
                <a:solidFill>
                  <a:srgbClr val="E6E6E6"/>
                </a:solidFill>
              </a:defRPr>
            </a:lvl1pPr>
          </a:lstStyle>
          <a:p>
            <a:endParaRPr lang="nl-NL"/>
          </a:p>
        </p:txBody>
      </p:sp>
      <p:sp>
        <p:nvSpPr>
          <p:cNvPr id="4" name="Tijdelijke aanduiding voor dianummer 3">
            <a:extLst>
              <a:ext uri="{FF2B5EF4-FFF2-40B4-BE49-F238E27FC236}">
                <a16:creationId xmlns:a16="http://schemas.microsoft.com/office/drawing/2014/main" id="{0A007AA5-2779-4AC9-99A6-D95A04052844}"/>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2A306AB4-CB7B-437C-84A7-3020E3331B8C}" type="slidenum">
              <a:rPr lang="nl-NL" smtClean="0"/>
              <a:t>‹nr.›</a:t>
            </a:fld>
            <a:endParaRPr lang="nl-NL"/>
          </a:p>
        </p:txBody>
      </p:sp>
      <p:grpSp>
        <p:nvGrpSpPr>
          <p:cNvPr id="155" name="Groep 154">
            <a:extLst>
              <a:ext uri="{FF2B5EF4-FFF2-40B4-BE49-F238E27FC236}">
                <a16:creationId xmlns:a16="http://schemas.microsoft.com/office/drawing/2014/main" id="{8CB0D178-BA37-41D2-857F-9B318F492987}"/>
              </a:ext>
            </a:extLst>
          </p:cNvPr>
          <p:cNvGrpSpPr/>
          <p:nvPr/>
        </p:nvGrpSpPr>
        <p:grpSpPr>
          <a:xfrm>
            <a:off x="371475" y="1700213"/>
            <a:ext cx="4703444" cy="4844910"/>
            <a:chOff x="371475" y="1700213"/>
            <a:chExt cx="4703444" cy="4844910"/>
          </a:xfrm>
        </p:grpSpPr>
        <p:sp>
          <p:nvSpPr>
            <p:cNvPr id="16" name="Rechthoek 15">
              <a:extLst>
                <a:ext uri="{FF2B5EF4-FFF2-40B4-BE49-F238E27FC236}">
                  <a16:creationId xmlns:a16="http://schemas.microsoft.com/office/drawing/2014/main" id="{6A98CBCD-00C0-422C-9F30-BBF939342CA5}"/>
                </a:ext>
              </a:extLst>
            </p:cNvPr>
            <p:cNvSpPr/>
            <p:nvPr/>
          </p:nvSpPr>
          <p:spPr>
            <a:xfrm>
              <a:off x="389677" y="1700213"/>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Tekst stijlen</a:t>
              </a:r>
            </a:p>
          </p:txBody>
        </p:sp>
        <p:cxnSp>
          <p:nvCxnSpPr>
            <p:cNvPr id="18" name="Rechte verbindingslijn 17">
              <a:extLst>
                <a:ext uri="{FF2B5EF4-FFF2-40B4-BE49-F238E27FC236}">
                  <a16:creationId xmlns:a16="http://schemas.microsoft.com/office/drawing/2014/main" id="{EBD31D65-B061-4E17-BE29-FD7A27E084FF}"/>
                </a:ext>
              </a:extLst>
            </p:cNvPr>
            <p:cNvCxnSpPr>
              <a:cxnSpLocks/>
            </p:cNvCxnSpPr>
            <p:nvPr/>
          </p:nvCxnSpPr>
          <p:spPr>
            <a:xfrm>
              <a:off x="389676" y="1941848"/>
              <a:ext cx="4685243" cy="0"/>
            </a:xfrm>
            <a:prstGeom prst="line">
              <a:avLst/>
            </a:prstGeom>
            <a:noFill/>
            <a:ln w="3175" cap="flat" cmpd="sng" algn="ctr">
              <a:solidFill>
                <a:schemeClr val="accent2"/>
              </a:solidFill>
              <a:prstDash val="solid"/>
            </a:ln>
            <a:effectLst/>
          </p:spPr>
        </p:cxnSp>
        <p:grpSp>
          <p:nvGrpSpPr>
            <p:cNvPr id="19" name="Groep 18">
              <a:extLst>
                <a:ext uri="{FF2B5EF4-FFF2-40B4-BE49-F238E27FC236}">
                  <a16:creationId xmlns:a16="http://schemas.microsoft.com/office/drawing/2014/main" id="{5548C717-B830-4467-8DBF-5EB978FA2DBE}"/>
                </a:ext>
              </a:extLst>
            </p:cNvPr>
            <p:cNvGrpSpPr/>
            <p:nvPr/>
          </p:nvGrpSpPr>
          <p:grpSpPr>
            <a:xfrm>
              <a:off x="371475" y="2048192"/>
              <a:ext cx="2933825" cy="558875"/>
              <a:chOff x="-3419346" y="368233"/>
              <a:chExt cx="3904920" cy="743862"/>
            </a:xfrm>
          </p:grpSpPr>
          <p:sp>
            <p:nvSpPr>
              <p:cNvPr id="31" name="Rechthoek 30">
                <a:extLst>
                  <a:ext uri="{FF2B5EF4-FFF2-40B4-BE49-F238E27FC236}">
                    <a16:creationId xmlns:a16="http://schemas.microsoft.com/office/drawing/2014/main" id="{7ECCFC18-D5FE-472A-99C3-E4B436F5750C}"/>
                  </a:ext>
                </a:extLst>
              </p:cNvPr>
              <p:cNvSpPr/>
              <p:nvPr/>
            </p:nvSpPr>
            <p:spPr>
              <a:xfrm>
                <a:off x="-3294549" y="368233"/>
                <a:ext cx="432805" cy="244981"/>
              </a:xfrm>
              <a:prstGeom prst="rect">
                <a:avLst/>
              </a:pr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nl-NL" sz="800" b="0" noProof="0" dirty="0">
                    <a:solidFill>
                      <a:srgbClr val="C00000"/>
                    </a:solidFill>
                    <a:latin typeface="Arial" panose="020B0604020202020204" pitchFamily="34" charset="0"/>
                    <a:cs typeface="Arial" panose="020B0604020202020204" pitchFamily="34" charset="0"/>
                  </a:rPr>
                  <a:t>Home</a:t>
                </a:r>
              </a:p>
            </p:txBody>
          </p:sp>
          <p:cxnSp>
            <p:nvCxnSpPr>
              <p:cNvPr id="32" name="Rechte verbindingslijn 31">
                <a:extLst>
                  <a:ext uri="{FF2B5EF4-FFF2-40B4-BE49-F238E27FC236}">
                    <a16:creationId xmlns:a16="http://schemas.microsoft.com/office/drawing/2014/main" id="{D61072B6-83DF-4232-A53B-D3D7ADA1F76B}"/>
                  </a:ext>
                </a:extLst>
              </p:cNvPr>
              <p:cNvCxnSpPr>
                <a:cxnSpLocks/>
              </p:cNvCxnSpPr>
              <p:nvPr/>
            </p:nvCxnSpPr>
            <p:spPr>
              <a:xfrm>
                <a:off x="-2861744" y="613214"/>
                <a:ext cx="137087"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722680E8-7ACF-44BF-81C3-515D9FE05692}"/>
                  </a:ext>
                </a:extLst>
              </p:cNvPr>
              <p:cNvCxnSpPr>
                <a:cxnSpLocks/>
              </p:cNvCxnSpPr>
              <p:nvPr/>
            </p:nvCxnSpPr>
            <p:spPr>
              <a:xfrm>
                <a:off x="-3419346" y="613214"/>
                <a:ext cx="13621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hthoek 33">
                <a:extLst>
                  <a:ext uri="{FF2B5EF4-FFF2-40B4-BE49-F238E27FC236}">
                    <a16:creationId xmlns:a16="http://schemas.microsoft.com/office/drawing/2014/main" id="{2876073B-F10B-4258-A945-7829FE636027}"/>
                  </a:ext>
                </a:extLst>
              </p:cNvPr>
              <p:cNvSpPr/>
              <p:nvPr/>
            </p:nvSpPr>
            <p:spPr>
              <a:xfrm>
                <a:off x="-3289012" y="589683"/>
                <a:ext cx="422160" cy="64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35" name="Groep 34">
                <a:extLst>
                  <a:ext uri="{FF2B5EF4-FFF2-40B4-BE49-F238E27FC236}">
                    <a16:creationId xmlns:a16="http://schemas.microsoft.com/office/drawing/2014/main" id="{4D6339C5-5AEE-44AB-8C89-A10860EB9D68}"/>
                  </a:ext>
                </a:extLst>
              </p:cNvPr>
              <p:cNvGrpSpPr/>
              <p:nvPr/>
            </p:nvGrpSpPr>
            <p:grpSpPr>
              <a:xfrm>
                <a:off x="-3002834" y="720303"/>
                <a:ext cx="182598" cy="143759"/>
                <a:chOff x="-3310843" y="700986"/>
                <a:chExt cx="182598" cy="143759"/>
              </a:xfrm>
            </p:grpSpPr>
            <p:grpSp>
              <p:nvGrpSpPr>
                <p:cNvPr id="74" name="Groep 73">
                  <a:extLst>
                    <a:ext uri="{FF2B5EF4-FFF2-40B4-BE49-F238E27FC236}">
                      <a16:creationId xmlns:a16="http://schemas.microsoft.com/office/drawing/2014/main" id="{CD4A49E8-414E-4643-953E-004992570804}"/>
                    </a:ext>
                  </a:extLst>
                </p:cNvPr>
                <p:cNvGrpSpPr/>
                <p:nvPr/>
              </p:nvGrpSpPr>
              <p:grpSpPr>
                <a:xfrm>
                  <a:off x="-3310843" y="700986"/>
                  <a:ext cx="182598" cy="143759"/>
                  <a:chOff x="-3310843" y="700986"/>
                  <a:chExt cx="182598" cy="143759"/>
                </a:xfrm>
              </p:grpSpPr>
              <p:cxnSp>
                <p:nvCxnSpPr>
                  <p:cNvPr id="78" name="Rechte verbindingslijn 77">
                    <a:extLst>
                      <a:ext uri="{FF2B5EF4-FFF2-40B4-BE49-F238E27FC236}">
                        <a16:creationId xmlns:a16="http://schemas.microsoft.com/office/drawing/2014/main" id="{7B687034-0E4A-4422-995D-7DCE73A0191A}"/>
                      </a:ext>
                    </a:extLst>
                  </p:cNvPr>
                  <p:cNvCxnSpPr/>
                  <p:nvPr/>
                </p:nvCxnSpPr>
                <p:spPr>
                  <a:xfrm>
                    <a:off x="-3310843" y="700986"/>
                    <a:ext cx="182598" cy="0"/>
                  </a:xfrm>
                  <a:prstGeom prst="line">
                    <a:avLst/>
                  </a:prstGeom>
                  <a:noFill/>
                  <a:ln w="9525" cap="flat" cmpd="sng" algn="ctr">
                    <a:solidFill>
                      <a:srgbClr val="292929"/>
                    </a:solidFill>
                    <a:prstDash val="solid"/>
                  </a:ln>
                  <a:effectLst/>
                </p:spPr>
              </p:cxnSp>
              <p:cxnSp>
                <p:nvCxnSpPr>
                  <p:cNvPr id="79" name="Rechte verbindingslijn 78">
                    <a:extLst>
                      <a:ext uri="{FF2B5EF4-FFF2-40B4-BE49-F238E27FC236}">
                        <a16:creationId xmlns:a16="http://schemas.microsoft.com/office/drawing/2014/main" id="{9E197AE1-40C7-4464-9D8A-EA22D380B6AA}"/>
                      </a:ext>
                    </a:extLst>
                  </p:cNvPr>
                  <p:cNvCxnSpPr/>
                  <p:nvPr/>
                </p:nvCxnSpPr>
                <p:spPr>
                  <a:xfrm>
                    <a:off x="-3310843" y="844745"/>
                    <a:ext cx="182598" cy="0"/>
                  </a:xfrm>
                  <a:prstGeom prst="line">
                    <a:avLst/>
                  </a:prstGeom>
                  <a:noFill/>
                  <a:ln w="9525" cap="flat" cmpd="sng" algn="ctr">
                    <a:solidFill>
                      <a:srgbClr val="292929"/>
                    </a:solidFill>
                    <a:prstDash val="solid"/>
                  </a:ln>
                  <a:effectLst/>
                </p:spPr>
              </p:cxnSp>
              <p:cxnSp>
                <p:nvCxnSpPr>
                  <p:cNvPr id="80" name="Rechte verbindingslijn 79">
                    <a:extLst>
                      <a:ext uri="{FF2B5EF4-FFF2-40B4-BE49-F238E27FC236}">
                        <a16:creationId xmlns:a16="http://schemas.microsoft.com/office/drawing/2014/main" id="{51E44576-7C47-4459-A432-795885A6CC08}"/>
                      </a:ext>
                    </a:extLst>
                  </p:cNvPr>
                  <p:cNvCxnSpPr/>
                  <p:nvPr/>
                </p:nvCxnSpPr>
                <p:spPr>
                  <a:xfrm>
                    <a:off x="-3213196" y="808806"/>
                    <a:ext cx="82203" cy="0"/>
                  </a:xfrm>
                  <a:prstGeom prst="line">
                    <a:avLst/>
                  </a:prstGeom>
                  <a:noFill/>
                  <a:ln w="9525" cap="flat" cmpd="sng" algn="ctr">
                    <a:solidFill>
                      <a:srgbClr val="292929"/>
                    </a:solidFill>
                    <a:prstDash val="solid"/>
                  </a:ln>
                  <a:effectLst/>
                </p:spPr>
              </p:cxnSp>
              <p:cxnSp>
                <p:nvCxnSpPr>
                  <p:cNvPr id="81" name="Rechte verbindingslijn 80">
                    <a:extLst>
                      <a:ext uri="{FF2B5EF4-FFF2-40B4-BE49-F238E27FC236}">
                        <a16:creationId xmlns:a16="http://schemas.microsoft.com/office/drawing/2014/main" id="{567F89C3-8AC5-4A3F-9E3A-FEF6558DB203}"/>
                      </a:ext>
                    </a:extLst>
                  </p:cNvPr>
                  <p:cNvCxnSpPr/>
                  <p:nvPr/>
                </p:nvCxnSpPr>
                <p:spPr>
                  <a:xfrm>
                    <a:off x="-3213196" y="772866"/>
                    <a:ext cx="82203" cy="0"/>
                  </a:xfrm>
                  <a:prstGeom prst="line">
                    <a:avLst/>
                  </a:prstGeom>
                  <a:noFill/>
                  <a:ln w="9525" cap="flat" cmpd="sng" algn="ctr">
                    <a:solidFill>
                      <a:srgbClr val="292929"/>
                    </a:solidFill>
                    <a:prstDash val="solid"/>
                  </a:ln>
                  <a:effectLst/>
                </p:spPr>
              </p:cxnSp>
              <p:cxnSp>
                <p:nvCxnSpPr>
                  <p:cNvPr id="82" name="Rechte verbindingslijn 81">
                    <a:extLst>
                      <a:ext uri="{FF2B5EF4-FFF2-40B4-BE49-F238E27FC236}">
                        <a16:creationId xmlns:a16="http://schemas.microsoft.com/office/drawing/2014/main" id="{9F89E160-F18D-46C0-B0BB-6E55FF4896EA}"/>
                      </a:ext>
                    </a:extLst>
                  </p:cNvPr>
                  <p:cNvCxnSpPr/>
                  <p:nvPr/>
                </p:nvCxnSpPr>
                <p:spPr>
                  <a:xfrm>
                    <a:off x="-3213196" y="736926"/>
                    <a:ext cx="82203" cy="0"/>
                  </a:xfrm>
                  <a:prstGeom prst="line">
                    <a:avLst/>
                  </a:prstGeom>
                  <a:noFill/>
                  <a:ln w="9525" cap="flat" cmpd="sng" algn="ctr">
                    <a:solidFill>
                      <a:srgbClr val="292929"/>
                    </a:solidFill>
                    <a:prstDash val="solid"/>
                  </a:ln>
                  <a:effectLst/>
                </p:spPr>
              </p:cxnSp>
            </p:grpSp>
            <p:grpSp>
              <p:nvGrpSpPr>
                <p:cNvPr id="75" name="Groep 74">
                  <a:extLst>
                    <a:ext uri="{FF2B5EF4-FFF2-40B4-BE49-F238E27FC236}">
                      <a16:creationId xmlns:a16="http://schemas.microsoft.com/office/drawing/2014/main" id="{2F7E62F4-530B-453F-92AB-76E06B64492A}"/>
                    </a:ext>
                  </a:extLst>
                </p:cNvPr>
                <p:cNvGrpSpPr/>
                <p:nvPr/>
              </p:nvGrpSpPr>
              <p:grpSpPr>
                <a:xfrm flipH="1">
                  <a:off x="-3310774" y="735854"/>
                  <a:ext cx="88801" cy="72568"/>
                  <a:chOff x="-2091059" y="1395403"/>
                  <a:chExt cx="157316" cy="128558"/>
                </a:xfrm>
              </p:grpSpPr>
              <p:sp>
                <p:nvSpPr>
                  <p:cNvPr id="76" name="Rechthoek 75">
                    <a:extLst>
                      <a:ext uri="{FF2B5EF4-FFF2-40B4-BE49-F238E27FC236}">
                        <a16:creationId xmlns:a16="http://schemas.microsoft.com/office/drawing/2014/main" id="{1EDBDC86-7479-4075-BC77-5047EA054D58}"/>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77" name="Pijl: punthaak 76">
                    <a:extLst>
                      <a:ext uri="{FF2B5EF4-FFF2-40B4-BE49-F238E27FC236}">
                        <a16:creationId xmlns:a16="http://schemas.microsoft.com/office/drawing/2014/main" id="{475ED6D6-0760-42F3-B045-B6463E7FA090}"/>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nvGrpSpPr>
              <p:cNvPr id="36" name="Groep 35">
                <a:extLst>
                  <a:ext uri="{FF2B5EF4-FFF2-40B4-BE49-F238E27FC236}">
                    <a16:creationId xmlns:a16="http://schemas.microsoft.com/office/drawing/2014/main" id="{9CA137C1-857E-47A9-8CDD-ABDC62CFDE6F}"/>
                  </a:ext>
                </a:extLst>
              </p:cNvPr>
              <p:cNvGrpSpPr/>
              <p:nvPr/>
            </p:nvGrpSpPr>
            <p:grpSpPr>
              <a:xfrm>
                <a:off x="-3326107" y="720303"/>
                <a:ext cx="182598" cy="143759"/>
                <a:chOff x="-3634116" y="700986"/>
                <a:chExt cx="182598" cy="143759"/>
              </a:xfrm>
            </p:grpSpPr>
            <p:grpSp>
              <p:nvGrpSpPr>
                <p:cNvPr id="65" name="Groep 64">
                  <a:extLst>
                    <a:ext uri="{FF2B5EF4-FFF2-40B4-BE49-F238E27FC236}">
                      <a16:creationId xmlns:a16="http://schemas.microsoft.com/office/drawing/2014/main" id="{4C6E0AE7-8E25-41CE-828C-99A32A1CCC5F}"/>
                    </a:ext>
                  </a:extLst>
                </p:cNvPr>
                <p:cNvGrpSpPr/>
                <p:nvPr/>
              </p:nvGrpSpPr>
              <p:grpSpPr>
                <a:xfrm>
                  <a:off x="-3634116" y="700986"/>
                  <a:ext cx="182598" cy="143759"/>
                  <a:chOff x="-3634116" y="700986"/>
                  <a:chExt cx="182598" cy="143759"/>
                </a:xfrm>
              </p:grpSpPr>
              <p:cxnSp>
                <p:nvCxnSpPr>
                  <p:cNvPr id="69" name="Rechte verbindingslijn 68">
                    <a:extLst>
                      <a:ext uri="{FF2B5EF4-FFF2-40B4-BE49-F238E27FC236}">
                        <a16:creationId xmlns:a16="http://schemas.microsoft.com/office/drawing/2014/main" id="{2F8EE189-C304-43E2-AB04-659024282D17}"/>
                      </a:ext>
                    </a:extLst>
                  </p:cNvPr>
                  <p:cNvCxnSpPr/>
                  <p:nvPr/>
                </p:nvCxnSpPr>
                <p:spPr>
                  <a:xfrm>
                    <a:off x="-3634116" y="700986"/>
                    <a:ext cx="182598" cy="0"/>
                  </a:xfrm>
                  <a:prstGeom prst="line">
                    <a:avLst/>
                  </a:prstGeom>
                  <a:noFill/>
                  <a:ln w="9525" cap="flat" cmpd="sng" algn="ctr">
                    <a:solidFill>
                      <a:srgbClr val="292929"/>
                    </a:solidFill>
                    <a:prstDash val="solid"/>
                  </a:ln>
                  <a:effectLst/>
                </p:spPr>
              </p:cxnSp>
              <p:cxnSp>
                <p:nvCxnSpPr>
                  <p:cNvPr id="70" name="Rechte verbindingslijn 69">
                    <a:extLst>
                      <a:ext uri="{FF2B5EF4-FFF2-40B4-BE49-F238E27FC236}">
                        <a16:creationId xmlns:a16="http://schemas.microsoft.com/office/drawing/2014/main" id="{1E158D69-5C67-457C-9795-CB9E28DD2758}"/>
                      </a:ext>
                    </a:extLst>
                  </p:cNvPr>
                  <p:cNvCxnSpPr/>
                  <p:nvPr/>
                </p:nvCxnSpPr>
                <p:spPr>
                  <a:xfrm>
                    <a:off x="-3634116" y="844745"/>
                    <a:ext cx="182598" cy="0"/>
                  </a:xfrm>
                  <a:prstGeom prst="line">
                    <a:avLst/>
                  </a:prstGeom>
                  <a:noFill/>
                  <a:ln w="9525" cap="flat" cmpd="sng" algn="ctr">
                    <a:solidFill>
                      <a:srgbClr val="292929"/>
                    </a:solidFill>
                    <a:prstDash val="solid"/>
                  </a:ln>
                  <a:effectLst/>
                </p:spPr>
              </p:cxnSp>
              <p:cxnSp>
                <p:nvCxnSpPr>
                  <p:cNvPr id="71" name="Rechte verbindingslijn 70">
                    <a:extLst>
                      <a:ext uri="{FF2B5EF4-FFF2-40B4-BE49-F238E27FC236}">
                        <a16:creationId xmlns:a16="http://schemas.microsoft.com/office/drawing/2014/main" id="{B529F537-0F50-4C8B-898E-EE1245C8B0EB}"/>
                      </a:ext>
                    </a:extLst>
                  </p:cNvPr>
                  <p:cNvCxnSpPr/>
                  <p:nvPr/>
                </p:nvCxnSpPr>
                <p:spPr>
                  <a:xfrm>
                    <a:off x="-3536469" y="808806"/>
                    <a:ext cx="82203" cy="0"/>
                  </a:xfrm>
                  <a:prstGeom prst="line">
                    <a:avLst/>
                  </a:prstGeom>
                  <a:noFill/>
                  <a:ln w="9525" cap="flat" cmpd="sng" algn="ctr">
                    <a:solidFill>
                      <a:srgbClr val="292929"/>
                    </a:solidFill>
                    <a:prstDash val="solid"/>
                  </a:ln>
                  <a:effectLst/>
                </p:spPr>
              </p:cxnSp>
              <p:cxnSp>
                <p:nvCxnSpPr>
                  <p:cNvPr id="72" name="Rechte verbindingslijn 71">
                    <a:extLst>
                      <a:ext uri="{FF2B5EF4-FFF2-40B4-BE49-F238E27FC236}">
                        <a16:creationId xmlns:a16="http://schemas.microsoft.com/office/drawing/2014/main" id="{80B0A3D4-F56E-46AA-B99D-20FD1F83D044}"/>
                      </a:ext>
                    </a:extLst>
                  </p:cNvPr>
                  <p:cNvCxnSpPr/>
                  <p:nvPr/>
                </p:nvCxnSpPr>
                <p:spPr>
                  <a:xfrm>
                    <a:off x="-3536469" y="772866"/>
                    <a:ext cx="82203" cy="0"/>
                  </a:xfrm>
                  <a:prstGeom prst="line">
                    <a:avLst/>
                  </a:prstGeom>
                  <a:noFill/>
                  <a:ln w="9525" cap="flat" cmpd="sng" algn="ctr">
                    <a:solidFill>
                      <a:srgbClr val="292929"/>
                    </a:solidFill>
                    <a:prstDash val="solid"/>
                  </a:ln>
                  <a:effectLst/>
                </p:spPr>
              </p:cxnSp>
              <p:cxnSp>
                <p:nvCxnSpPr>
                  <p:cNvPr id="73" name="Rechte verbindingslijn 72">
                    <a:extLst>
                      <a:ext uri="{FF2B5EF4-FFF2-40B4-BE49-F238E27FC236}">
                        <a16:creationId xmlns:a16="http://schemas.microsoft.com/office/drawing/2014/main" id="{75A793C0-2B6A-4248-91DE-A8AFD5890821}"/>
                      </a:ext>
                    </a:extLst>
                  </p:cNvPr>
                  <p:cNvCxnSpPr/>
                  <p:nvPr/>
                </p:nvCxnSpPr>
                <p:spPr>
                  <a:xfrm>
                    <a:off x="-3536469" y="736926"/>
                    <a:ext cx="82203" cy="0"/>
                  </a:xfrm>
                  <a:prstGeom prst="line">
                    <a:avLst/>
                  </a:prstGeom>
                  <a:noFill/>
                  <a:ln w="9525" cap="flat" cmpd="sng" algn="ctr">
                    <a:solidFill>
                      <a:srgbClr val="292929"/>
                    </a:solidFill>
                    <a:prstDash val="solid"/>
                  </a:ln>
                  <a:effectLst/>
                </p:spPr>
              </p:cxnSp>
            </p:grpSp>
            <p:grpSp>
              <p:nvGrpSpPr>
                <p:cNvPr id="66" name="Groep 65">
                  <a:extLst>
                    <a:ext uri="{FF2B5EF4-FFF2-40B4-BE49-F238E27FC236}">
                      <a16:creationId xmlns:a16="http://schemas.microsoft.com/office/drawing/2014/main" id="{14DFCDE8-C3A6-4EDD-ABDC-BD4884DF830B}"/>
                    </a:ext>
                  </a:extLst>
                </p:cNvPr>
                <p:cNvGrpSpPr/>
                <p:nvPr/>
              </p:nvGrpSpPr>
              <p:grpSpPr>
                <a:xfrm>
                  <a:off x="-3634047" y="735854"/>
                  <a:ext cx="88801" cy="72568"/>
                  <a:chOff x="-2091059" y="1395403"/>
                  <a:chExt cx="157316" cy="128558"/>
                </a:xfrm>
              </p:grpSpPr>
              <p:sp>
                <p:nvSpPr>
                  <p:cNvPr id="67" name="Rechthoek 66">
                    <a:extLst>
                      <a:ext uri="{FF2B5EF4-FFF2-40B4-BE49-F238E27FC236}">
                        <a16:creationId xmlns:a16="http://schemas.microsoft.com/office/drawing/2014/main" id="{B11645EA-4C85-4663-A194-4FDDBA001993}"/>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68" name="Pijl: punthaak 67">
                    <a:extLst>
                      <a:ext uri="{FF2B5EF4-FFF2-40B4-BE49-F238E27FC236}">
                        <a16:creationId xmlns:a16="http://schemas.microsoft.com/office/drawing/2014/main" id="{F8DCC163-6CF1-4A37-ADCF-CAD4B72982B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cxnSp>
            <p:nvCxnSpPr>
              <p:cNvPr id="37" name="Rechte verbindingslijn 36">
                <a:extLst>
                  <a:ext uri="{FF2B5EF4-FFF2-40B4-BE49-F238E27FC236}">
                    <a16:creationId xmlns:a16="http://schemas.microsoft.com/office/drawing/2014/main" id="{7357AAFF-835B-4023-8787-3CCF2FD2AFD2}"/>
                  </a:ext>
                </a:extLst>
              </p:cNvPr>
              <p:cNvCxnSpPr>
                <a:cxnSpLocks/>
              </p:cNvCxnSpPr>
              <p:nvPr/>
            </p:nvCxnSpPr>
            <p:spPr>
              <a:xfrm flipV="1">
                <a:off x="-2747770" y="523622"/>
                <a:ext cx="331753" cy="196680"/>
              </a:xfrm>
              <a:prstGeom prst="line">
                <a:avLst/>
              </a:prstGeom>
              <a:noFill/>
              <a:ln w="19050" cap="rnd" cmpd="sng" algn="ctr">
                <a:solidFill>
                  <a:schemeClr val="accent5"/>
                </a:solidFill>
                <a:prstDash val="solid"/>
                <a:headEnd type="oval"/>
              </a:ln>
              <a:effectLst/>
            </p:spPr>
          </p:cxnSp>
          <p:cxnSp>
            <p:nvCxnSpPr>
              <p:cNvPr id="38" name="Rechte verbindingslijn 37">
                <a:extLst>
                  <a:ext uri="{FF2B5EF4-FFF2-40B4-BE49-F238E27FC236}">
                    <a16:creationId xmlns:a16="http://schemas.microsoft.com/office/drawing/2014/main" id="{46E1D703-75D8-4A1D-906B-64BAB51AD6E2}"/>
                  </a:ext>
                </a:extLst>
              </p:cNvPr>
              <p:cNvCxnSpPr>
                <a:cxnSpLocks/>
              </p:cNvCxnSpPr>
              <p:nvPr/>
            </p:nvCxnSpPr>
            <p:spPr>
              <a:xfrm flipV="1">
                <a:off x="-3196143" y="950343"/>
                <a:ext cx="774583" cy="12662"/>
              </a:xfrm>
              <a:prstGeom prst="line">
                <a:avLst/>
              </a:prstGeom>
              <a:noFill/>
              <a:ln w="19050" cap="rnd" cmpd="sng" algn="ctr">
                <a:solidFill>
                  <a:schemeClr val="accent5"/>
                </a:solidFill>
                <a:prstDash val="solid"/>
                <a:headEnd type="oval"/>
              </a:ln>
              <a:effectLst/>
            </p:spPr>
          </p:cxnSp>
          <p:grpSp>
            <p:nvGrpSpPr>
              <p:cNvPr id="39" name="Groep 38">
                <a:extLst>
                  <a:ext uri="{FF2B5EF4-FFF2-40B4-BE49-F238E27FC236}">
                    <a16:creationId xmlns:a16="http://schemas.microsoft.com/office/drawing/2014/main" id="{16E84680-5669-4673-A5BA-A96B719494D9}"/>
                  </a:ext>
                </a:extLst>
              </p:cNvPr>
              <p:cNvGrpSpPr/>
              <p:nvPr/>
            </p:nvGrpSpPr>
            <p:grpSpPr>
              <a:xfrm>
                <a:off x="-2425037" y="370226"/>
                <a:ext cx="357690" cy="330595"/>
                <a:chOff x="-2721817" y="347336"/>
                <a:chExt cx="432805" cy="400021"/>
              </a:xfrm>
            </p:grpSpPr>
            <p:sp>
              <p:nvSpPr>
                <p:cNvPr id="54" name="Rechthoek 53">
                  <a:extLst>
                    <a:ext uri="{FF2B5EF4-FFF2-40B4-BE49-F238E27FC236}">
                      <a16:creationId xmlns:a16="http://schemas.microsoft.com/office/drawing/2014/main" id="{77D6F352-1283-427B-9CC7-9614E1BE51F3}"/>
                    </a:ext>
                  </a:extLst>
                </p:cNvPr>
                <p:cNvSpPr/>
                <p:nvPr/>
              </p:nvSpPr>
              <p:spPr>
                <a:xfrm>
                  <a:off x="-2721817" y="347336"/>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55" name="Groep 54">
                  <a:extLst>
                    <a:ext uri="{FF2B5EF4-FFF2-40B4-BE49-F238E27FC236}">
                      <a16:creationId xmlns:a16="http://schemas.microsoft.com/office/drawing/2014/main" id="{4170CDA5-6A26-4412-9817-14F222CC69C7}"/>
                    </a:ext>
                  </a:extLst>
                </p:cNvPr>
                <p:cNvGrpSpPr/>
                <p:nvPr/>
              </p:nvGrpSpPr>
              <p:grpSpPr>
                <a:xfrm>
                  <a:off x="-2652453" y="431583"/>
                  <a:ext cx="294076" cy="231526"/>
                  <a:chOff x="-3634116" y="700986"/>
                  <a:chExt cx="182598" cy="143759"/>
                </a:xfrm>
              </p:grpSpPr>
              <p:grpSp>
                <p:nvGrpSpPr>
                  <p:cNvPr id="56" name="Groep 55">
                    <a:extLst>
                      <a:ext uri="{FF2B5EF4-FFF2-40B4-BE49-F238E27FC236}">
                        <a16:creationId xmlns:a16="http://schemas.microsoft.com/office/drawing/2014/main" id="{3602E536-F150-4475-8DCB-83E5174E9469}"/>
                      </a:ext>
                    </a:extLst>
                  </p:cNvPr>
                  <p:cNvGrpSpPr/>
                  <p:nvPr/>
                </p:nvGrpSpPr>
                <p:grpSpPr>
                  <a:xfrm>
                    <a:off x="-3634116" y="700986"/>
                    <a:ext cx="182598" cy="143759"/>
                    <a:chOff x="-3634116" y="700986"/>
                    <a:chExt cx="182598" cy="143759"/>
                  </a:xfrm>
                </p:grpSpPr>
                <p:cxnSp>
                  <p:nvCxnSpPr>
                    <p:cNvPr id="60" name="Rechte verbindingslijn 59">
                      <a:extLst>
                        <a:ext uri="{FF2B5EF4-FFF2-40B4-BE49-F238E27FC236}">
                          <a16:creationId xmlns:a16="http://schemas.microsoft.com/office/drawing/2014/main" id="{2456C629-C7A4-481F-B601-DA9D6D479582}"/>
                        </a:ext>
                      </a:extLst>
                    </p:cNvPr>
                    <p:cNvCxnSpPr/>
                    <p:nvPr/>
                  </p:nvCxnSpPr>
                  <p:spPr>
                    <a:xfrm>
                      <a:off x="-3634116" y="700986"/>
                      <a:ext cx="182598" cy="0"/>
                    </a:xfrm>
                    <a:prstGeom prst="line">
                      <a:avLst/>
                    </a:prstGeom>
                    <a:noFill/>
                    <a:ln w="19050" cap="flat" cmpd="sng" algn="ctr">
                      <a:solidFill>
                        <a:srgbClr val="292929"/>
                      </a:solidFill>
                      <a:prstDash val="solid"/>
                    </a:ln>
                    <a:effectLst/>
                  </p:spPr>
                </p:cxnSp>
                <p:cxnSp>
                  <p:nvCxnSpPr>
                    <p:cNvPr id="61" name="Rechte verbindingslijn 60">
                      <a:extLst>
                        <a:ext uri="{FF2B5EF4-FFF2-40B4-BE49-F238E27FC236}">
                          <a16:creationId xmlns:a16="http://schemas.microsoft.com/office/drawing/2014/main" id="{2513C493-8D87-41C4-867A-8606C34D87AE}"/>
                        </a:ext>
                      </a:extLst>
                    </p:cNvPr>
                    <p:cNvCxnSpPr/>
                    <p:nvPr/>
                  </p:nvCxnSpPr>
                  <p:spPr>
                    <a:xfrm>
                      <a:off x="-3634116" y="844745"/>
                      <a:ext cx="182598" cy="0"/>
                    </a:xfrm>
                    <a:prstGeom prst="line">
                      <a:avLst/>
                    </a:prstGeom>
                    <a:noFill/>
                    <a:ln w="19050" cap="flat" cmpd="sng" algn="ctr">
                      <a:solidFill>
                        <a:srgbClr val="292929"/>
                      </a:solidFill>
                      <a:prstDash val="solid"/>
                    </a:ln>
                    <a:effectLst/>
                  </p:spPr>
                </p:cxnSp>
                <p:cxnSp>
                  <p:nvCxnSpPr>
                    <p:cNvPr id="62" name="Rechte verbindingslijn 61">
                      <a:extLst>
                        <a:ext uri="{FF2B5EF4-FFF2-40B4-BE49-F238E27FC236}">
                          <a16:creationId xmlns:a16="http://schemas.microsoft.com/office/drawing/2014/main" id="{D8F92DA9-4110-4340-9989-6D54EEFA2CAA}"/>
                        </a:ext>
                      </a:extLst>
                    </p:cNvPr>
                    <p:cNvCxnSpPr/>
                    <p:nvPr/>
                  </p:nvCxnSpPr>
                  <p:spPr>
                    <a:xfrm>
                      <a:off x="-3536469" y="808806"/>
                      <a:ext cx="82203" cy="0"/>
                    </a:xfrm>
                    <a:prstGeom prst="line">
                      <a:avLst/>
                    </a:prstGeom>
                    <a:noFill/>
                    <a:ln w="19050" cap="flat" cmpd="sng" algn="ctr">
                      <a:solidFill>
                        <a:srgbClr val="292929"/>
                      </a:solidFill>
                      <a:prstDash val="solid"/>
                    </a:ln>
                    <a:effectLst/>
                  </p:spPr>
                </p:cxnSp>
                <p:cxnSp>
                  <p:nvCxnSpPr>
                    <p:cNvPr id="63" name="Rechte verbindingslijn 62">
                      <a:extLst>
                        <a:ext uri="{FF2B5EF4-FFF2-40B4-BE49-F238E27FC236}">
                          <a16:creationId xmlns:a16="http://schemas.microsoft.com/office/drawing/2014/main" id="{3A988022-BCE9-4603-AF47-DAE17A265B37}"/>
                        </a:ext>
                      </a:extLst>
                    </p:cNvPr>
                    <p:cNvCxnSpPr/>
                    <p:nvPr/>
                  </p:nvCxnSpPr>
                  <p:spPr>
                    <a:xfrm>
                      <a:off x="-3536469" y="772866"/>
                      <a:ext cx="82203" cy="0"/>
                    </a:xfrm>
                    <a:prstGeom prst="line">
                      <a:avLst/>
                    </a:prstGeom>
                    <a:noFill/>
                    <a:ln w="19050" cap="flat" cmpd="sng" algn="ctr">
                      <a:solidFill>
                        <a:srgbClr val="292929"/>
                      </a:solidFill>
                      <a:prstDash val="solid"/>
                    </a:ln>
                    <a:effectLst/>
                  </p:spPr>
                </p:cxnSp>
                <p:cxnSp>
                  <p:nvCxnSpPr>
                    <p:cNvPr id="64" name="Rechte verbindingslijn 63">
                      <a:extLst>
                        <a:ext uri="{FF2B5EF4-FFF2-40B4-BE49-F238E27FC236}">
                          <a16:creationId xmlns:a16="http://schemas.microsoft.com/office/drawing/2014/main" id="{1775E04E-B0D9-4FAF-8B05-3A41511988D7}"/>
                        </a:ext>
                      </a:extLst>
                    </p:cNvPr>
                    <p:cNvCxnSpPr/>
                    <p:nvPr/>
                  </p:nvCxnSpPr>
                  <p:spPr>
                    <a:xfrm>
                      <a:off x="-3536469" y="736926"/>
                      <a:ext cx="82203" cy="0"/>
                    </a:xfrm>
                    <a:prstGeom prst="line">
                      <a:avLst/>
                    </a:prstGeom>
                    <a:noFill/>
                    <a:ln w="19050" cap="flat" cmpd="sng" algn="ctr">
                      <a:solidFill>
                        <a:srgbClr val="292929"/>
                      </a:solidFill>
                      <a:prstDash val="solid"/>
                    </a:ln>
                    <a:effectLst/>
                  </p:spPr>
                </p:cxnSp>
              </p:grpSp>
              <p:grpSp>
                <p:nvGrpSpPr>
                  <p:cNvPr id="57" name="Groep 56">
                    <a:extLst>
                      <a:ext uri="{FF2B5EF4-FFF2-40B4-BE49-F238E27FC236}">
                        <a16:creationId xmlns:a16="http://schemas.microsoft.com/office/drawing/2014/main" id="{ECF54D02-BD00-4AC7-9F61-B9E10A3F3FD7}"/>
                      </a:ext>
                    </a:extLst>
                  </p:cNvPr>
                  <p:cNvGrpSpPr/>
                  <p:nvPr/>
                </p:nvGrpSpPr>
                <p:grpSpPr>
                  <a:xfrm>
                    <a:off x="-3634047" y="735854"/>
                    <a:ext cx="88801" cy="72568"/>
                    <a:chOff x="-2091059" y="1395403"/>
                    <a:chExt cx="157316" cy="128558"/>
                  </a:xfrm>
                </p:grpSpPr>
                <p:sp>
                  <p:nvSpPr>
                    <p:cNvPr id="58" name="Rechthoek 57">
                      <a:extLst>
                        <a:ext uri="{FF2B5EF4-FFF2-40B4-BE49-F238E27FC236}">
                          <a16:creationId xmlns:a16="http://schemas.microsoft.com/office/drawing/2014/main" id="{63053832-3C05-48C5-9C8E-FEAC6CA904D7}"/>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59" name="Pijl: punthaak 58">
                      <a:extLst>
                        <a:ext uri="{FF2B5EF4-FFF2-40B4-BE49-F238E27FC236}">
                          <a16:creationId xmlns:a16="http://schemas.microsoft.com/office/drawing/2014/main" id="{FFAB1B08-1F14-4164-BEE8-1F03A9CBA94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grpSp>
            <p:nvGrpSpPr>
              <p:cNvPr id="40" name="Groep 39">
                <a:extLst>
                  <a:ext uri="{FF2B5EF4-FFF2-40B4-BE49-F238E27FC236}">
                    <a16:creationId xmlns:a16="http://schemas.microsoft.com/office/drawing/2014/main" id="{07EF18BD-F96E-4ADF-B3FA-7A35613A678E}"/>
                  </a:ext>
                </a:extLst>
              </p:cNvPr>
              <p:cNvGrpSpPr/>
              <p:nvPr/>
            </p:nvGrpSpPr>
            <p:grpSpPr>
              <a:xfrm>
                <a:off x="-2425037" y="781500"/>
                <a:ext cx="357690" cy="330595"/>
                <a:chOff x="-2721817" y="782525"/>
                <a:chExt cx="432805" cy="400021"/>
              </a:xfrm>
            </p:grpSpPr>
            <p:sp>
              <p:nvSpPr>
                <p:cNvPr id="43" name="Rechthoek 42">
                  <a:extLst>
                    <a:ext uri="{FF2B5EF4-FFF2-40B4-BE49-F238E27FC236}">
                      <a16:creationId xmlns:a16="http://schemas.microsoft.com/office/drawing/2014/main" id="{D4D1C011-79CF-42C2-8F15-40B7838EAB60}"/>
                    </a:ext>
                  </a:extLst>
                </p:cNvPr>
                <p:cNvSpPr/>
                <p:nvPr/>
              </p:nvSpPr>
              <p:spPr>
                <a:xfrm>
                  <a:off x="-2721817" y="782525"/>
                  <a:ext cx="432805" cy="40002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FF0000"/>
                    </a:solidFill>
                    <a:latin typeface="Arial" panose="020B0604020202020204" pitchFamily="34" charset="0"/>
                    <a:cs typeface="Arial" panose="020B0604020202020204" pitchFamily="34" charset="0"/>
                  </a:endParaRPr>
                </a:p>
              </p:txBody>
            </p:sp>
            <p:grpSp>
              <p:nvGrpSpPr>
                <p:cNvPr id="44" name="Groep 43">
                  <a:extLst>
                    <a:ext uri="{FF2B5EF4-FFF2-40B4-BE49-F238E27FC236}">
                      <a16:creationId xmlns:a16="http://schemas.microsoft.com/office/drawing/2014/main" id="{8293B13A-68AC-4C90-8198-CC844E701E23}"/>
                    </a:ext>
                  </a:extLst>
                </p:cNvPr>
                <p:cNvGrpSpPr/>
                <p:nvPr/>
              </p:nvGrpSpPr>
              <p:grpSpPr>
                <a:xfrm>
                  <a:off x="-2652453" y="866772"/>
                  <a:ext cx="294076" cy="231526"/>
                  <a:chOff x="-3310843" y="700986"/>
                  <a:chExt cx="182598" cy="143759"/>
                </a:xfrm>
              </p:grpSpPr>
              <p:grpSp>
                <p:nvGrpSpPr>
                  <p:cNvPr id="45" name="Groep 44">
                    <a:extLst>
                      <a:ext uri="{FF2B5EF4-FFF2-40B4-BE49-F238E27FC236}">
                        <a16:creationId xmlns:a16="http://schemas.microsoft.com/office/drawing/2014/main" id="{661E7D94-6A46-437F-AE6B-7B1BC6395A90}"/>
                      </a:ext>
                    </a:extLst>
                  </p:cNvPr>
                  <p:cNvGrpSpPr/>
                  <p:nvPr/>
                </p:nvGrpSpPr>
                <p:grpSpPr>
                  <a:xfrm>
                    <a:off x="-3310843" y="700986"/>
                    <a:ext cx="182598" cy="143759"/>
                    <a:chOff x="-3310843" y="700986"/>
                    <a:chExt cx="182598" cy="143759"/>
                  </a:xfrm>
                </p:grpSpPr>
                <p:cxnSp>
                  <p:nvCxnSpPr>
                    <p:cNvPr id="49" name="Rechte verbindingslijn 48">
                      <a:extLst>
                        <a:ext uri="{FF2B5EF4-FFF2-40B4-BE49-F238E27FC236}">
                          <a16:creationId xmlns:a16="http://schemas.microsoft.com/office/drawing/2014/main" id="{A556ECFE-5AD9-459D-AC03-D6AF3D05446C}"/>
                        </a:ext>
                      </a:extLst>
                    </p:cNvPr>
                    <p:cNvCxnSpPr/>
                    <p:nvPr/>
                  </p:nvCxnSpPr>
                  <p:spPr>
                    <a:xfrm>
                      <a:off x="-3310843" y="700986"/>
                      <a:ext cx="182598" cy="0"/>
                    </a:xfrm>
                    <a:prstGeom prst="line">
                      <a:avLst/>
                    </a:prstGeom>
                    <a:noFill/>
                    <a:ln w="19050" cap="flat" cmpd="sng" algn="ctr">
                      <a:solidFill>
                        <a:srgbClr val="292929"/>
                      </a:solidFill>
                      <a:prstDash val="solid"/>
                    </a:ln>
                    <a:effectLst/>
                  </p:spPr>
                </p:cxnSp>
                <p:cxnSp>
                  <p:nvCxnSpPr>
                    <p:cNvPr id="50" name="Rechte verbindingslijn 49">
                      <a:extLst>
                        <a:ext uri="{FF2B5EF4-FFF2-40B4-BE49-F238E27FC236}">
                          <a16:creationId xmlns:a16="http://schemas.microsoft.com/office/drawing/2014/main" id="{095B8305-5D0F-4B60-BECC-46979F60DF46}"/>
                        </a:ext>
                      </a:extLst>
                    </p:cNvPr>
                    <p:cNvCxnSpPr/>
                    <p:nvPr/>
                  </p:nvCxnSpPr>
                  <p:spPr>
                    <a:xfrm>
                      <a:off x="-3310843" y="844745"/>
                      <a:ext cx="182598" cy="0"/>
                    </a:xfrm>
                    <a:prstGeom prst="line">
                      <a:avLst/>
                    </a:prstGeom>
                    <a:noFill/>
                    <a:ln w="19050" cap="flat" cmpd="sng" algn="ctr">
                      <a:solidFill>
                        <a:srgbClr val="292929"/>
                      </a:solidFill>
                      <a:prstDash val="solid"/>
                    </a:ln>
                    <a:effectLst/>
                  </p:spPr>
                </p:cxnSp>
                <p:cxnSp>
                  <p:nvCxnSpPr>
                    <p:cNvPr id="51" name="Rechte verbindingslijn 50">
                      <a:extLst>
                        <a:ext uri="{FF2B5EF4-FFF2-40B4-BE49-F238E27FC236}">
                          <a16:creationId xmlns:a16="http://schemas.microsoft.com/office/drawing/2014/main" id="{8657EE05-6F42-498B-A410-109742F71385}"/>
                        </a:ext>
                      </a:extLst>
                    </p:cNvPr>
                    <p:cNvCxnSpPr/>
                    <p:nvPr/>
                  </p:nvCxnSpPr>
                  <p:spPr>
                    <a:xfrm>
                      <a:off x="-3213196" y="808806"/>
                      <a:ext cx="82203" cy="0"/>
                    </a:xfrm>
                    <a:prstGeom prst="line">
                      <a:avLst/>
                    </a:prstGeom>
                    <a:noFill/>
                    <a:ln w="19050" cap="flat" cmpd="sng" algn="ctr">
                      <a:solidFill>
                        <a:srgbClr val="292929"/>
                      </a:solidFill>
                      <a:prstDash val="solid"/>
                    </a:ln>
                    <a:effectLst/>
                  </p:spPr>
                </p:cxnSp>
                <p:cxnSp>
                  <p:nvCxnSpPr>
                    <p:cNvPr id="52" name="Rechte verbindingslijn 51">
                      <a:extLst>
                        <a:ext uri="{FF2B5EF4-FFF2-40B4-BE49-F238E27FC236}">
                          <a16:creationId xmlns:a16="http://schemas.microsoft.com/office/drawing/2014/main" id="{3D9642B5-BD8C-435F-A463-A0BECD377D31}"/>
                        </a:ext>
                      </a:extLst>
                    </p:cNvPr>
                    <p:cNvCxnSpPr/>
                    <p:nvPr/>
                  </p:nvCxnSpPr>
                  <p:spPr>
                    <a:xfrm>
                      <a:off x="-3213196" y="772866"/>
                      <a:ext cx="82203" cy="0"/>
                    </a:xfrm>
                    <a:prstGeom prst="line">
                      <a:avLst/>
                    </a:prstGeom>
                    <a:noFill/>
                    <a:ln w="19050" cap="flat" cmpd="sng" algn="ctr">
                      <a:solidFill>
                        <a:srgbClr val="292929"/>
                      </a:solidFill>
                      <a:prstDash val="solid"/>
                    </a:ln>
                    <a:effectLst/>
                  </p:spPr>
                </p:cxnSp>
                <p:cxnSp>
                  <p:nvCxnSpPr>
                    <p:cNvPr id="53" name="Rechte verbindingslijn 52">
                      <a:extLst>
                        <a:ext uri="{FF2B5EF4-FFF2-40B4-BE49-F238E27FC236}">
                          <a16:creationId xmlns:a16="http://schemas.microsoft.com/office/drawing/2014/main" id="{F5BB8F07-5C31-488E-942A-5D7CBED77E70}"/>
                        </a:ext>
                      </a:extLst>
                    </p:cNvPr>
                    <p:cNvCxnSpPr/>
                    <p:nvPr/>
                  </p:nvCxnSpPr>
                  <p:spPr>
                    <a:xfrm>
                      <a:off x="-3213196" y="736926"/>
                      <a:ext cx="82203" cy="0"/>
                    </a:xfrm>
                    <a:prstGeom prst="line">
                      <a:avLst/>
                    </a:prstGeom>
                    <a:noFill/>
                    <a:ln w="19050" cap="flat" cmpd="sng" algn="ctr">
                      <a:solidFill>
                        <a:srgbClr val="292929"/>
                      </a:solidFill>
                      <a:prstDash val="solid"/>
                    </a:ln>
                    <a:effectLst/>
                  </p:spPr>
                </p:cxnSp>
              </p:grpSp>
              <p:grpSp>
                <p:nvGrpSpPr>
                  <p:cNvPr id="46" name="Groep 45">
                    <a:extLst>
                      <a:ext uri="{FF2B5EF4-FFF2-40B4-BE49-F238E27FC236}">
                        <a16:creationId xmlns:a16="http://schemas.microsoft.com/office/drawing/2014/main" id="{0FA2AF7F-578F-4846-8770-81A4CD18F5CF}"/>
                      </a:ext>
                    </a:extLst>
                  </p:cNvPr>
                  <p:cNvGrpSpPr/>
                  <p:nvPr/>
                </p:nvGrpSpPr>
                <p:grpSpPr>
                  <a:xfrm flipH="1">
                    <a:off x="-3310774" y="735854"/>
                    <a:ext cx="88801" cy="72568"/>
                    <a:chOff x="-2091059" y="1395403"/>
                    <a:chExt cx="157316" cy="128558"/>
                  </a:xfrm>
                </p:grpSpPr>
                <p:sp>
                  <p:nvSpPr>
                    <p:cNvPr id="47" name="Rechthoek 46">
                      <a:extLst>
                        <a:ext uri="{FF2B5EF4-FFF2-40B4-BE49-F238E27FC236}">
                          <a16:creationId xmlns:a16="http://schemas.microsoft.com/office/drawing/2014/main" id="{0C7CBB22-CD2E-4E39-ABCF-199080206200}"/>
                        </a:ext>
                      </a:extLst>
                    </p:cNvPr>
                    <p:cNvSpPr/>
                    <p:nvPr/>
                  </p:nvSpPr>
                  <p:spPr>
                    <a:xfrm>
                      <a:off x="-2051585" y="1436824"/>
                      <a:ext cx="117842" cy="45718"/>
                    </a:xfrm>
                    <a:prstGeom prst="rect">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48" name="Pijl: punthaak 47">
                      <a:extLst>
                        <a:ext uri="{FF2B5EF4-FFF2-40B4-BE49-F238E27FC236}">
                          <a16:creationId xmlns:a16="http://schemas.microsoft.com/office/drawing/2014/main" id="{73447F7E-C101-41B9-8E05-ABA3266BE578}"/>
                        </a:ext>
                      </a:extLst>
                    </p:cNvPr>
                    <p:cNvSpPr/>
                    <p:nvPr/>
                  </p:nvSpPr>
                  <p:spPr>
                    <a:xfrm flipH="1">
                      <a:off x="-2091059" y="1395403"/>
                      <a:ext cx="128558" cy="128558"/>
                    </a:xfrm>
                    <a:prstGeom prst="chevron">
                      <a:avLst>
                        <a:gd name="adj" fmla="val 47962"/>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grpSp>
          <p:sp>
            <p:nvSpPr>
              <p:cNvPr id="41" name="Rechthoek 40">
                <a:extLst>
                  <a:ext uri="{FF2B5EF4-FFF2-40B4-BE49-F238E27FC236}">
                    <a16:creationId xmlns:a16="http://schemas.microsoft.com/office/drawing/2014/main" id="{CFA4D101-D568-42EE-AD0C-BCA8FFC34548}"/>
                  </a:ext>
                </a:extLst>
              </p:cNvPr>
              <p:cNvSpPr/>
              <p:nvPr/>
            </p:nvSpPr>
            <p:spPr>
              <a:xfrm>
                <a:off x="-1950057" y="439449"/>
                <a:ext cx="2435631" cy="198066"/>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Tekstniveau verhogen</a:t>
                </a:r>
              </a:p>
            </p:txBody>
          </p:sp>
          <p:sp>
            <p:nvSpPr>
              <p:cNvPr id="42" name="Rechthoek 41">
                <a:extLst>
                  <a:ext uri="{FF2B5EF4-FFF2-40B4-BE49-F238E27FC236}">
                    <a16:creationId xmlns:a16="http://schemas.microsoft.com/office/drawing/2014/main" id="{A3940509-23FD-4C83-915D-0E596F133944}"/>
                  </a:ext>
                </a:extLst>
              </p:cNvPr>
              <p:cNvSpPr/>
              <p:nvPr/>
            </p:nvSpPr>
            <p:spPr>
              <a:xfrm>
                <a:off x="-1950057" y="848575"/>
                <a:ext cx="2213551" cy="186424"/>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Tekst niveau verlagen</a:t>
                </a:r>
              </a:p>
            </p:txBody>
          </p:sp>
        </p:grpSp>
        <p:cxnSp>
          <p:nvCxnSpPr>
            <p:cNvPr id="20" name="Rechte verbindingslijn 19">
              <a:extLst>
                <a:ext uri="{FF2B5EF4-FFF2-40B4-BE49-F238E27FC236}">
                  <a16:creationId xmlns:a16="http://schemas.microsoft.com/office/drawing/2014/main" id="{4A97A65E-819C-4FD1-A72E-217C06A2E9C2}"/>
                </a:ext>
              </a:extLst>
            </p:cNvPr>
            <p:cNvCxnSpPr>
              <a:cxnSpLocks/>
            </p:cNvCxnSpPr>
            <p:nvPr/>
          </p:nvCxnSpPr>
          <p:spPr>
            <a:xfrm>
              <a:off x="389676" y="2719710"/>
              <a:ext cx="4685243" cy="0"/>
            </a:xfrm>
            <a:prstGeom prst="line">
              <a:avLst/>
            </a:prstGeom>
            <a:noFill/>
            <a:ln w="3175" cap="flat" cmpd="sng" algn="ctr">
              <a:solidFill>
                <a:schemeClr val="accent2"/>
              </a:solidFill>
              <a:prstDash val="solid"/>
            </a:ln>
            <a:effectLst/>
          </p:spPr>
        </p:cxnSp>
        <p:sp>
          <p:nvSpPr>
            <p:cNvPr id="90" name="Tekstvak 89">
              <a:extLst>
                <a:ext uri="{FF2B5EF4-FFF2-40B4-BE49-F238E27FC236}">
                  <a16:creationId xmlns:a16="http://schemas.microsoft.com/office/drawing/2014/main" id="{ACA6FC1D-C6C7-4BEC-95BE-856D7A25D3ED}"/>
                </a:ext>
              </a:extLst>
            </p:cNvPr>
            <p:cNvSpPr txBox="1"/>
            <p:nvPr/>
          </p:nvSpPr>
          <p:spPr>
            <a:xfrm>
              <a:off x="807791" y="3436580"/>
              <a:ext cx="4267128" cy="3108543"/>
            </a:xfrm>
            <a:prstGeom prst="rect">
              <a:avLst/>
            </a:prstGeom>
            <a:noFill/>
          </p:spPr>
          <p:txBody>
            <a:bodyPr wrap="square" lIns="0" tIns="0" rIns="0" bIns="0" rtlCol="0">
              <a:spAutoFit/>
            </a:bodyPr>
            <a:lstStyle/>
            <a:p>
              <a:pPr marL="216000" lvl="0" indent="-216000">
                <a:buFont typeface="Arial" panose="020B0604020202020204" pitchFamily="34" charset="0"/>
                <a:buChar char="•"/>
              </a:pPr>
              <a:r>
                <a:rPr lang="nl-NL" sz="1800" kern="1200" noProof="0" dirty="0">
                  <a:solidFill>
                    <a:schemeClr val="tx1"/>
                  </a:solidFill>
                  <a:latin typeface="+mn-lt"/>
                  <a:ea typeface="+mn-ea"/>
                  <a:cs typeface="+mn-cs"/>
                </a:rPr>
                <a:t>Eerste</a:t>
              </a:r>
              <a:r>
                <a:rPr lang="nl-NL" noProof="0" dirty="0"/>
                <a:t> niveau</a:t>
              </a:r>
            </a:p>
            <a:p>
              <a:pPr marL="501750" lvl="1" indent="-285750">
                <a:buFont typeface="Arial" panose="020B0604020202020204" pitchFamily="34" charset="0"/>
                <a:buChar char="-"/>
              </a:pPr>
              <a:r>
                <a:rPr lang="nl-NL" noProof="0" dirty="0"/>
                <a:t>Tweede niveau</a:t>
              </a:r>
            </a:p>
            <a:p>
              <a:pPr marL="648000" lvl="2" indent="-216000">
                <a:buFont typeface="Arial" panose="020B0604020202020204" pitchFamily="34" charset="0"/>
                <a:buChar char="-"/>
              </a:pPr>
              <a:r>
                <a:rPr lang="nl-NL" noProof="0" dirty="0"/>
                <a:t>Derde niveau</a:t>
              </a:r>
            </a:p>
            <a:p>
              <a:pPr marL="0" lvl="3"/>
              <a:r>
                <a:rPr lang="nl-NL" b="1" noProof="0" dirty="0"/>
                <a:t>Vierde niveau</a:t>
              </a:r>
            </a:p>
            <a:p>
              <a:pPr marL="0" lvl="4"/>
              <a:r>
                <a:rPr lang="nl-NL" noProof="0" dirty="0"/>
                <a:t>Vijfde niveau</a:t>
              </a:r>
            </a:p>
            <a:p>
              <a:pPr marL="432000" lvl="5" indent="-432000">
                <a:buFont typeface="+mj-lt"/>
                <a:buAutoNum type="arabicPeriod"/>
              </a:pPr>
              <a:r>
                <a:rPr lang="nl-NL" noProof="0" dirty="0"/>
                <a:t>Zesde niveau</a:t>
              </a:r>
            </a:p>
            <a:p>
              <a:pPr marL="864000" lvl="6" indent="-432000">
                <a:buFont typeface="+mj-lt"/>
                <a:buAutoNum type="alphaLcPeriod"/>
              </a:pPr>
              <a:r>
                <a:rPr lang="nl-NL" noProof="0" dirty="0"/>
                <a:t>Zevende niveau - Subtitel</a:t>
              </a:r>
            </a:p>
            <a:p>
              <a:pPr marL="0" lvl="7">
                <a:spcAft>
                  <a:spcPts val="1200"/>
                </a:spcAft>
              </a:pPr>
              <a:r>
                <a:rPr lang="nl-NL" sz="3000" noProof="0" dirty="0"/>
                <a:t>Achtste niveau - Subtitel</a:t>
              </a:r>
            </a:p>
            <a:p>
              <a:pPr marL="0" lvl="8"/>
              <a:r>
                <a:rPr lang="nl-NL" noProof="0" dirty="0"/>
                <a:t>Negende Niveau</a:t>
              </a:r>
            </a:p>
            <a:p>
              <a:endParaRPr lang="nl-NL" noProof="0" dirty="0"/>
            </a:p>
          </p:txBody>
        </p:sp>
        <p:sp>
          <p:nvSpPr>
            <p:cNvPr id="7" name="Ovaal 6">
              <a:extLst>
                <a:ext uri="{FF2B5EF4-FFF2-40B4-BE49-F238E27FC236}">
                  <a16:creationId xmlns:a16="http://schemas.microsoft.com/office/drawing/2014/main" id="{F75DFDF9-5322-4B10-9B8B-06ABF45035F8}"/>
                </a:ext>
              </a:extLst>
            </p:cNvPr>
            <p:cNvSpPr>
              <a:spLocks noChangeAspect="1"/>
            </p:cNvSpPr>
            <p:nvPr/>
          </p:nvSpPr>
          <p:spPr>
            <a:xfrm>
              <a:off x="374485" y="4851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6</a:t>
              </a:r>
            </a:p>
          </p:txBody>
        </p:sp>
        <p:sp>
          <p:nvSpPr>
            <p:cNvPr id="9" name="Ovaal 8">
              <a:extLst>
                <a:ext uri="{FF2B5EF4-FFF2-40B4-BE49-F238E27FC236}">
                  <a16:creationId xmlns:a16="http://schemas.microsoft.com/office/drawing/2014/main" id="{AAF85ED1-DA7E-43E7-BBE6-8953D8AF83EC}"/>
                </a:ext>
              </a:extLst>
            </p:cNvPr>
            <p:cNvSpPr>
              <a:spLocks noChangeAspect="1"/>
            </p:cNvSpPr>
            <p:nvPr/>
          </p:nvSpPr>
          <p:spPr>
            <a:xfrm>
              <a:off x="374485" y="5128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7</a:t>
              </a:r>
            </a:p>
          </p:txBody>
        </p:sp>
        <p:sp>
          <p:nvSpPr>
            <p:cNvPr id="11" name="Ovaal 10">
              <a:extLst>
                <a:ext uri="{FF2B5EF4-FFF2-40B4-BE49-F238E27FC236}">
                  <a16:creationId xmlns:a16="http://schemas.microsoft.com/office/drawing/2014/main" id="{7EB6893E-C1A1-4E98-8AF9-6211D17E17F8}"/>
                </a:ext>
              </a:extLst>
            </p:cNvPr>
            <p:cNvSpPr>
              <a:spLocks noChangeAspect="1"/>
            </p:cNvSpPr>
            <p:nvPr/>
          </p:nvSpPr>
          <p:spPr>
            <a:xfrm>
              <a:off x="374485" y="552502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8</a:t>
              </a:r>
            </a:p>
          </p:txBody>
        </p:sp>
        <p:sp>
          <p:nvSpPr>
            <p:cNvPr id="13" name="Ovaal 12">
              <a:extLst>
                <a:ext uri="{FF2B5EF4-FFF2-40B4-BE49-F238E27FC236}">
                  <a16:creationId xmlns:a16="http://schemas.microsoft.com/office/drawing/2014/main" id="{663286AB-74D7-4FCD-8D85-8DDD7065FC5D}"/>
                </a:ext>
              </a:extLst>
            </p:cNvPr>
            <p:cNvSpPr>
              <a:spLocks noChangeAspect="1"/>
            </p:cNvSpPr>
            <p:nvPr/>
          </p:nvSpPr>
          <p:spPr>
            <a:xfrm>
              <a:off x="374485" y="6016537"/>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9</a:t>
              </a:r>
            </a:p>
          </p:txBody>
        </p:sp>
        <p:sp>
          <p:nvSpPr>
            <p:cNvPr id="17" name="Ovaal 16">
              <a:extLst>
                <a:ext uri="{FF2B5EF4-FFF2-40B4-BE49-F238E27FC236}">
                  <a16:creationId xmlns:a16="http://schemas.microsoft.com/office/drawing/2014/main" id="{5E2C31E3-7943-4E1B-B55A-F3833A683CC5}"/>
                </a:ext>
              </a:extLst>
            </p:cNvPr>
            <p:cNvSpPr>
              <a:spLocks noChangeAspect="1"/>
            </p:cNvSpPr>
            <p:nvPr/>
          </p:nvSpPr>
          <p:spPr>
            <a:xfrm>
              <a:off x="374485" y="34655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sp>
          <p:nvSpPr>
            <p:cNvPr id="22" name="Ovaal 21">
              <a:extLst>
                <a:ext uri="{FF2B5EF4-FFF2-40B4-BE49-F238E27FC236}">
                  <a16:creationId xmlns:a16="http://schemas.microsoft.com/office/drawing/2014/main" id="{D5D8BCAC-25B6-41D4-A02F-B0BB26914B63}"/>
                </a:ext>
              </a:extLst>
            </p:cNvPr>
            <p:cNvSpPr>
              <a:spLocks noChangeAspect="1"/>
            </p:cNvSpPr>
            <p:nvPr/>
          </p:nvSpPr>
          <p:spPr>
            <a:xfrm>
              <a:off x="374485" y="37427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24" name="Ovaal 23">
              <a:extLst>
                <a:ext uri="{FF2B5EF4-FFF2-40B4-BE49-F238E27FC236}">
                  <a16:creationId xmlns:a16="http://schemas.microsoft.com/office/drawing/2014/main" id="{AAF1F190-C472-43C7-8866-B7ED08F193E8}"/>
                </a:ext>
              </a:extLst>
            </p:cNvPr>
            <p:cNvSpPr>
              <a:spLocks noChangeAspect="1"/>
            </p:cNvSpPr>
            <p:nvPr/>
          </p:nvSpPr>
          <p:spPr>
            <a:xfrm>
              <a:off x="374485" y="40199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26" name="Ovaal 25">
              <a:extLst>
                <a:ext uri="{FF2B5EF4-FFF2-40B4-BE49-F238E27FC236}">
                  <a16:creationId xmlns:a16="http://schemas.microsoft.com/office/drawing/2014/main" id="{7AACA8B9-A7AB-42DE-9C16-24386748775B}"/>
                </a:ext>
              </a:extLst>
            </p:cNvPr>
            <p:cNvSpPr>
              <a:spLocks noChangeAspect="1"/>
            </p:cNvSpPr>
            <p:nvPr/>
          </p:nvSpPr>
          <p:spPr>
            <a:xfrm>
              <a:off x="374485" y="42971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4</a:t>
              </a:r>
            </a:p>
          </p:txBody>
        </p:sp>
        <p:sp>
          <p:nvSpPr>
            <p:cNvPr id="28" name="Ovaal 27">
              <a:extLst>
                <a:ext uri="{FF2B5EF4-FFF2-40B4-BE49-F238E27FC236}">
                  <a16:creationId xmlns:a16="http://schemas.microsoft.com/office/drawing/2014/main" id="{13C42B36-BC26-441A-8FA2-BB267074BD7C}"/>
                </a:ext>
              </a:extLst>
            </p:cNvPr>
            <p:cNvSpPr>
              <a:spLocks noChangeAspect="1"/>
            </p:cNvSpPr>
            <p:nvPr/>
          </p:nvSpPr>
          <p:spPr>
            <a:xfrm>
              <a:off x="374485" y="4574352"/>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5</a:t>
              </a:r>
            </a:p>
          </p:txBody>
        </p:sp>
        <p:sp>
          <p:nvSpPr>
            <p:cNvPr id="30" name="Rechthoek 29">
              <a:extLst>
                <a:ext uri="{FF2B5EF4-FFF2-40B4-BE49-F238E27FC236}">
                  <a16:creationId xmlns:a16="http://schemas.microsoft.com/office/drawing/2014/main" id="{8BB401EE-98BA-4DB4-A611-74D31AB26636}"/>
                </a:ext>
              </a:extLst>
            </p:cNvPr>
            <p:cNvSpPr/>
            <p:nvPr/>
          </p:nvSpPr>
          <p:spPr>
            <a:xfrm>
              <a:off x="388223" y="2838439"/>
              <a:ext cx="4685243" cy="590562"/>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Gebruik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lijstniveau-knoppen</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op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‘Start’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tab om de tekstopmaak te wijzigen. Klik op de iconen zoals hierboven afgebeeld en kies het gewenste niveau.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Kies uit:</a:t>
              </a:r>
            </a:p>
          </p:txBody>
        </p:sp>
      </p:grpSp>
      <p:grpSp>
        <p:nvGrpSpPr>
          <p:cNvPr id="160" name="Groep 159">
            <a:extLst>
              <a:ext uri="{FF2B5EF4-FFF2-40B4-BE49-F238E27FC236}">
                <a16:creationId xmlns:a16="http://schemas.microsoft.com/office/drawing/2014/main" id="{635C1030-4BB4-4A32-A302-11D5E5490F74}"/>
              </a:ext>
            </a:extLst>
          </p:cNvPr>
          <p:cNvGrpSpPr/>
          <p:nvPr/>
        </p:nvGrpSpPr>
        <p:grpSpPr>
          <a:xfrm>
            <a:off x="6090340" y="1714038"/>
            <a:ext cx="4298260" cy="4302351"/>
            <a:chOff x="6090340" y="1714038"/>
            <a:chExt cx="4298260" cy="4302351"/>
          </a:xfrm>
        </p:grpSpPr>
        <p:sp>
          <p:nvSpPr>
            <p:cNvPr id="99" name="Rechthoek 98">
              <a:extLst>
                <a:ext uri="{FF2B5EF4-FFF2-40B4-BE49-F238E27FC236}">
                  <a16:creationId xmlns:a16="http://schemas.microsoft.com/office/drawing/2014/main" id="{F5C74C9C-6499-425E-82BF-73305EE8C3CB}"/>
                </a:ext>
              </a:extLst>
            </p:cNvPr>
            <p:cNvSpPr/>
            <p:nvPr/>
          </p:nvSpPr>
          <p:spPr>
            <a:xfrm>
              <a:off x="6095999" y="1714038"/>
              <a:ext cx="3176012" cy="191611"/>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80000"/>
                </a:lnSpc>
                <a:spcBef>
                  <a:spcPts val="0"/>
                </a:spcBef>
                <a:spcAft>
                  <a:spcPts val="0"/>
                </a:spcAft>
                <a:buClrTx/>
                <a:buSzTx/>
                <a:buFontTx/>
                <a:buNone/>
                <a:tabLst/>
                <a:defRPr/>
              </a:pPr>
              <a:r>
                <a:rPr kumimoji="0" lang="nl-NL" sz="1400" b="1" i="0" u="none" strike="noStrike" kern="0" cap="none" spc="0" normalizeH="0" baseline="0" noProof="0" dirty="0">
                  <a:ln>
                    <a:noFill/>
                  </a:ln>
                  <a:solidFill>
                    <a:schemeClr val="accent2"/>
                  </a:solidFill>
                  <a:effectLst/>
                  <a:uLnTx/>
                  <a:uFillTx/>
                  <a:latin typeface="+mj-lt"/>
                  <a:cs typeface="Segoe UI Light" panose="020B0502040204020203" pitchFamily="34" charset="0"/>
                </a:rPr>
                <a:t>Afbeelding invoegen/wijzigen</a:t>
              </a:r>
            </a:p>
          </p:txBody>
        </p:sp>
        <p:sp>
          <p:nvSpPr>
            <p:cNvPr id="100" name="Ovaal 99">
              <a:extLst>
                <a:ext uri="{FF2B5EF4-FFF2-40B4-BE49-F238E27FC236}">
                  <a16:creationId xmlns:a16="http://schemas.microsoft.com/office/drawing/2014/main" id="{F1BC5BF1-B80F-41D5-8E67-93715BDE56DC}"/>
                </a:ext>
              </a:extLst>
            </p:cNvPr>
            <p:cNvSpPr>
              <a:spLocks noChangeAspect="1"/>
            </p:cNvSpPr>
            <p:nvPr/>
          </p:nvSpPr>
          <p:spPr>
            <a:xfrm>
              <a:off x="6090340" y="2080528"/>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1</a:t>
              </a:r>
            </a:p>
          </p:txBody>
        </p:sp>
        <p:cxnSp>
          <p:nvCxnSpPr>
            <p:cNvPr id="101" name="Rechte verbindingslijn 100">
              <a:extLst>
                <a:ext uri="{FF2B5EF4-FFF2-40B4-BE49-F238E27FC236}">
                  <a16:creationId xmlns:a16="http://schemas.microsoft.com/office/drawing/2014/main" id="{ED8E7ECA-57ED-4C7E-8D23-CACBCCD8CA75}"/>
                </a:ext>
              </a:extLst>
            </p:cNvPr>
            <p:cNvCxnSpPr>
              <a:cxnSpLocks/>
            </p:cNvCxnSpPr>
            <p:nvPr/>
          </p:nvCxnSpPr>
          <p:spPr>
            <a:xfrm>
              <a:off x="6095999" y="1955673"/>
              <a:ext cx="4292601" cy="0"/>
            </a:xfrm>
            <a:prstGeom prst="line">
              <a:avLst/>
            </a:prstGeom>
            <a:noFill/>
            <a:ln w="3175" cap="flat" cmpd="sng" algn="ctr">
              <a:solidFill>
                <a:schemeClr val="accent2"/>
              </a:solidFill>
              <a:prstDash val="solid"/>
            </a:ln>
            <a:effectLst/>
          </p:spPr>
        </p:cxnSp>
        <p:cxnSp>
          <p:nvCxnSpPr>
            <p:cNvPr id="102" name="Rechte verbindingslijn 101">
              <a:extLst>
                <a:ext uri="{FF2B5EF4-FFF2-40B4-BE49-F238E27FC236}">
                  <a16:creationId xmlns:a16="http://schemas.microsoft.com/office/drawing/2014/main" id="{C8535EE1-A999-4CA1-B8E8-45A0675563D0}"/>
                </a:ext>
              </a:extLst>
            </p:cNvPr>
            <p:cNvCxnSpPr>
              <a:cxnSpLocks/>
            </p:cNvCxnSpPr>
            <p:nvPr/>
          </p:nvCxnSpPr>
          <p:spPr>
            <a:xfrm>
              <a:off x="6095999" y="3291971"/>
              <a:ext cx="4292601" cy="0"/>
            </a:xfrm>
            <a:prstGeom prst="line">
              <a:avLst/>
            </a:prstGeom>
            <a:noFill/>
            <a:ln w="3175" cap="flat" cmpd="sng" algn="ctr">
              <a:solidFill>
                <a:schemeClr val="accent2"/>
              </a:solidFill>
              <a:prstDash val="solid"/>
            </a:ln>
            <a:effectLst/>
          </p:spPr>
        </p:cxnSp>
        <p:sp>
          <p:nvSpPr>
            <p:cNvPr id="103" name="Rechthoek 102">
              <a:extLst>
                <a:ext uri="{FF2B5EF4-FFF2-40B4-BE49-F238E27FC236}">
                  <a16:creationId xmlns:a16="http://schemas.microsoft.com/office/drawing/2014/main" id="{F91FD429-FE16-466B-AA1A-C8F7528DB061}"/>
                </a:ext>
              </a:extLst>
            </p:cNvPr>
            <p:cNvSpPr/>
            <p:nvPr/>
          </p:nvSpPr>
          <p:spPr>
            <a:xfrm>
              <a:off x="6456020" y="2146590"/>
              <a:ext cx="3932580" cy="595423"/>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Verwijder de bestaande afbeelding indien nodig met de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‘Delete’-knop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Klik op het pictogram om een nieuwe afbeelding in te voegen. </a:t>
              </a:r>
              <a:r>
                <a:rPr kumimoji="0" lang="nl-NL" sz="1100" b="0" i="1" u="none" strike="noStrike" kern="0" cap="none" spc="0" normalizeH="0" baseline="0" noProof="0" dirty="0">
                  <a:ln>
                    <a:noFill/>
                  </a:ln>
                  <a:solidFill>
                    <a:srgbClr val="000000"/>
                  </a:solidFill>
                  <a:effectLst/>
                  <a:uLnTx/>
                  <a:uFillTx/>
                  <a:latin typeface="+mn-lt"/>
                  <a:cs typeface="Segoe UI Light" panose="020B0502040204020203" pitchFamily="34" charset="0"/>
                </a:rPr>
                <a:t>(voorbeeld hieronder).</a:t>
              </a:r>
              <a:endPar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sp>
          <p:nvSpPr>
            <p:cNvPr id="105" name="Ovaal 104">
              <a:extLst>
                <a:ext uri="{FF2B5EF4-FFF2-40B4-BE49-F238E27FC236}">
                  <a16:creationId xmlns:a16="http://schemas.microsoft.com/office/drawing/2014/main" id="{983AFDEF-FE3A-48B3-8130-8062373DB38B}"/>
                </a:ext>
              </a:extLst>
            </p:cNvPr>
            <p:cNvSpPr>
              <a:spLocks noChangeAspect="1"/>
            </p:cNvSpPr>
            <p:nvPr/>
          </p:nvSpPr>
          <p:spPr>
            <a:xfrm>
              <a:off x="6090340" y="3445836"/>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2</a:t>
              </a:r>
            </a:p>
          </p:txBody>
        </p:sp>
        <p:sp>
          <p:nvSpPr>
            <p:cNvPr id="106" name="Rechthoek 105">
              <a:extLst>
                <a:ext uri="{FF2B5EF4-FFF2-40B4-BE49-F238E27FC236}">
                  <a16:creationId xmlns:a16="http://schemas.microsoft.com/office/drawing/2014/main" id="{A0EC1C6E-826A-4AF2-9126-FBDCD78D984E}"/>
                </a:ext>
              </a:extLst>
            </p:cNvPr>
            <p:cNvSpPr/>
            <p:nvPr/>
          </p:nvSpPr>
          <p:spPr>
            <a:xfrm>
              <a:off x="6456020" y="3511899"/>
              <a:ext cx="2817995" cy="31804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Selecteer de gewenste afbeelding en klip op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‘Invoegen / </a:t>
              </a:r>
              <a:r>
                <a:rPr kumimoji="0" lang="nl-NL" sz="1100" b="1" i="0" u="none" strike="noStrike" kern="0" cap="none" spc="0" normalizeH="0" baseline="0" noProof="0" dirty="0" err="1">
                  <a:ln>
                    <a:noFill/>
                  </a:ln>
                  <a:solidFill>
                    <a:srgbClr val="000000"/>
                  </a:solidFill>
                  <a:effectLst/>
                  <a:uLnTx/>
                  <a:uFillTx/>
                  <a:latin typeface="+mn-lt"/>
                  <a:cs typeface="Segoe UI Light" panose="020B0502040204020203" pitchFamily="34" charset="0"/>
                </a:rPr>
                <a:t>Insert</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grpSp>
          <p:nvGrpSpPr>
            <p:cNvPr id="107" name="Groep 106">
              <a:extLst>
                <a:ext uri="{FF2B5EF4-FFF2-40B4-BE49-F238E27FC236}">
                  <a16:creationId xmlns:a16="http://schemas.microsoft.com/office/drawing/2014/main" id="{00F6B808-F936-4101-A0EF-B1DE298B78C5}"/>
                </a:ext>
              </a:extLst>
            </p:cNvPr>
            <p:cNvGrpSpPr/>
            <p:nvPr/>
          </p:nvGrpSpPr>
          <p:grpSpPr>
            <a:xfrm>
              <a:off x="6456020" y="3923988"/>
              <a:ext cx="825500" cy="209550"/>
              <a:chOff x="13504624" y="2482850"/>
              <a:chExt cx="825500" cy="209550"/>
            </a:xfrm>
          </p:grpSpPr>
          <p:sp>
            <p:nvSpPr>
              <p:cNvPr id="141" name="Rechthoek 140">
                <a:extLst>
                  <a:ext uri="{FF2B5EF4-FFF2-40B4-BE49-F238E27FC236}">
                    <a16:creationId xmlns:a16="http://schemas.microsoft.com/office/drawing/2014/main" id="{0FFA0F29-509C-4E8E-B5A6-5D66C8574A23}"/>
                  </a:ext>
                </a:extLst>
              </p:cNvPr>
              <p:cNvSpPr/>
              <p:nvPr/>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80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r>
                  <a:rPr lang="nl-NL" sz="800" b="0" noProof="0" dirty="0">
                    <a:solidFill>
                      <a:schemeClr val="tx1"/>
                    </a:solidFill>
                    <a:latin typeface="Arial" panose="020B0604020202020204" pitchFamily="34" charset="0"/>
                    <a:cs typeface="Arial" panose="020B0604020202020204" pitchFamily="34" charset="0"/>
                  </a:rPr>
                  <a:t>Invoegen</a:t>
                </a:r>
              </a:p>
            </p:txBody>
          </p:sp>
          <p:cxnSp>
            <p:nvCxnSpPr>
              <p:cNvPr id="142" name="Rechte verbindingslijn 141">
                <a:extLst>
                  <a:ext uri="{FF2B5EF4-FFF2-40B4-BE49-F238E27FC236}">
                    <a16:creationId xmlns:a16="http://schemas.microsoft.com/office/drawing/2014/main" id="{B38CFCB9-B8AF-488D-8BD8-970672704894}"/>
                  </a:ext>
                </a:extLst>
              </p:cNvPr>
              <p:cNvCxnSpPr/>
              <p:nvPr/>
            </p:nvCxnSpPr>
            <p:spPr>
              <a:xfrm>
                <a:off x="14155269" y="2515250"/>
                <a:ext cx="0" cy="142717"/>
              </a:xfrm>
              <a:prstGeom prst="line">
                <a:avLst/>
              </a:prstGeom>
              <a:noFill/>
              <a:ln w="6350" cap="flat" cmpd="sng" algn="ctr">
                <a:solidFill>
                  <a:srgbClr val="44546A"/>
                </a:solidFill>
                <a:prstDash val="solid"/>
              </a:ln>
              <a:effectLst/>
            </p:spPr>
          </p:cxnSp>
          <p:sp>
            <p:nvSpPr>
              <p:cNvPr id="143" name="Gelijkbenige driehoek 142">
                <a:extLst>
                  <a:ext uri="{FF2B5EF4-FFF2-40B4-BE49-F238E27FC236}">
                    <a16:creationId xmlns:a16="http://schemas.microsoft.com/office/drawing/2014/main" id="{F3FAEB39-79FA-4CD0-A3FD-37CEDDDA924F}"/>
                  </a:ext>
                </a:extLst>
              </p:cNvPr>
              <p:cNvSpPr/>
              <p:nvPr/>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08" name="Groep 107">
              <a:extLst>
                <a:ext uri="{FF2B5EF4-FFF2-40B4-BE49-F238E27FC236}">
                  <a16:creationId xmlns:a16="http://schemas.microsoft.com/office/drawing/2014/main" id="{9C151F3A-3B71-42AE-BA15-7B50A0D6F25A}"/>
                </a:ext>
              </a:extLst>
            </p:cNvPr>
            <p:cNvGrpSpPr/>
            <p:nvPr/>
          </p:nvGrpSpPr>
          <p:grpSpPr>
            <a:xfrm>
              <a:off x="6456020" y="2855664"/>
              <a:ext cx="294789" cy="318834"/>
              <a:chOff x="14466489" y="1001522"/>
              <a:chExt cx="290627" cy="314333"/>
            </a:xfrm>
          </p:grpSpPr>
          <p:sp>
            <p:nvSpPr>
              <p:cNvPr id="135" name="Rechthoek 134">
                <a:extLst>
                  <a:ext uri="{FF2B5EF4-FFF2-40B4-BE49-F238E27FC236}">
                    <a16:creationId xmlns:a16="http://schemas.microsoft.com/office/drawing/2014/main" id="{E7294692-173B-4689-8B41-69204EFE42F9}"/>
                  </a:ext>
                </a:extLst>
              </p:cNvPr>
              <p:cNvSpPr/>
              <p:nvPr/>
            </p:nvSpPr>
            <p:spPr>
              <a:xfrm>
                <a:off x="14466489" y="1001522"/>
                <a:ext cx="257935" cy="254168"/>
              </a:xfrm>
              <a:prstGeom prst="rect">
                <a:avLst/>
              </a:prstGeom>
              <a:solidFill>
                <a:schemeClr val="bg1"/>
              </a:solidFill>
              <a:ln w="127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6" name="Ovaal 135">
                <a:extLst>
                  <a:ext uri="{FF2B5EF4-FFF2-40B4-BE49-F238E27FC236}">
                    <a16:creationId xmlns:a16="http://schemas.microsoft.com/office/drawing/2014/main" id="{96D5435F-40DC-43D1-B425-12C117CC53B7}"/>
                  </a:ext>
                </a:extLst>
              </p:cNvPr>
              <p:cNvSpPr/>
              <p:nvPr/>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7" name="Vrije vorm: vorm 136">
                <a:extLst>
                  <a:ext uri="{FF2B5EF4-FFF2-40B4-BE49-F238E27FC236}">
                    <a16:creationId xmlns:a16="http://schemas.microsoft.com/office/drawing/2014/main" id="{7AB1FAB2-450C-488C-BBA0-2C1A8A5C84A4}"/>
                  </a:ext>
                </a:extLst>
              </p:cNvPr>
              <p:cNvSpPr/>
              <p:nvPr/>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8" name="Rechthoek: afgeronde hoeken 137">
                <a:extLst>
                  <a:ext uri="{FF2B5EF4-FFF2-40B4-BE49-F238E27FC236}">
                    <a16:creationId xmlns:a16="http://schemas.microsoft.com/office/drawing/2014/main" id="{F6C2FB0F-6E35-49C7-8D0C-7370584AA449}"/>
                  </a:ext>
                </a:extLst>
              </p:cNvPr>
              <p:cNvSpPr/>
              <p:nvPr/>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cxnSp>
            <p:nvCxnSpPr>
              <p:cNvPr id="139" name="Rechte verbindingslijn 138">
                <a:extLst>
                  <a:ext uri="{FF2B5EF4-FFF2-40B4-BE49-F238E27FC236}">
                    <a16:creationId xmlns:a16="http://schemas.microsoft.com/office/drawing/2014/main" id="{81DC98CB-3420-4157-A476-509B1A496D23}"/>
                  </a:ext>
                </a:extLst>
              </p:cNvPr>
              <p:cNvCxnSpPr>
                <a:cxnSpLocks/>
              </p:cNvCxnSpPr>
              <p:nvPr/>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40" name="Rechte verbindingslijn 139">
                <a:extLst>
                  <a:ext uri="{FF2B5EF4-FFF2-40B4-BE49-F238E27FC236}">
                    <a16:creationId xmlns:a16="http://schemas.microsoft.com/office/drawing/2014/main" id="{E23C1BCE-E05B-4F23-9C09-F22122816702}"/>
                  </a:ext>
                </a:extLst>
              </p:cNvPr>
              <p:cNvCxnSpPr>
                <a:cxnSpLocks/>
                <a:stCxn id="138" idx="2"/>
              </p:cNvCxnSpPr>
              <p:nvPr/>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9" name="Ovaal 108">
              <a:extLst>
                <a:ext uri="{FF2B5EF4-FFF2-40B4-BE49-F238E27FC236}">
                  <a16:creationId xmlns:a16="http://schemas.microsoft.com/office/drawing/2014/main" id="{2467B621-AC9E-454D-8364-464717FED1FB}"/>
                </a:ext>
              </a:extLst>
            </p:cNvPr>
            <p:cNvSpPr>
              <a:spLocks noChangeAspect="1"/>
            </p:cNvSpPr>
            <p:nvPr/>
          </p:nvSpPr>
          <p:spPr>
            <a:xfrm>
              <a:off x="6090340" y="4420889"/>
              <a:ext cx="217024" cy="216000"/>
            </a:xfrm>
            <a:prstGeom prst="ellipse">
              <a:avLst/>
            </a:prstGeom>
            <a:solidFill>
              <a:schemeClr val="accent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chemeClr val="bg1"/>
                  </a:solidFill>
                  <a:effectLst/>
                  <a:uLnTx/>
                  <a:uFillTx/>
                  <a:latin typeface="+mn-lt"/>
                  <a:cs typeface="Segoe UI Light" panose="020B0502040204020203" pitchFamily="34" charset="0"/>
                </a:rPr>
                <a:t>3</a:t>
              </a:r>
            </a:p>
          </p:txBody>
        </p:sp>
        <p:sp>
          <p:nvSpPr>
            <p:cNvPr id="110" name="Rechthoek 109">
              <a:extLst>
                <a:ext uri="{FF2B5EF4-FFF2-40B4-BE49-F238E27FC236}">
                  <a16:creationId xmlns:a16="http://schemas.microsoft.com/office/drawing/2014/main" id="{1DA47967-DC93-48B1-A486-31C6505F1F2E}"/>
                </a:ext>
              </a:extLst>
            </p:cNvPr>
            <p:cNvSpPr/>
            <p:nvPr/>
          </p:nvSpPr>
          <p:spPr>
            <a:xfrm>
              <a:off x="6456020" y="4486953"/>
              <a:ext cx="3932579" cy="43320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
                  <a:schemeClr val="accent1"/>
                </a:buClr>
                <a:buSzTx/>
                <a:buFont typeface="Arial" panose="020B0604020202020204" pitchFamily="34" charset="0"/>
                <a:buNone/>
                <a:tabLst/>
                <a:defRPr/>
              </a:pP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Rechter muisklik op </a:t>
              </a:r>
              <a:r>
                <a:rPr kumimoji="0" lang="nl-NL" sz="1100" b="0" i="0" u="none" strike="noStrike" kern="0" cap="none" spc="0" normalizeH="0" baseline="0" noProof="0" dirty="0" err="1">
                  <a:ln>
                    <a:noFill/>
                  </a:ln>
                  <a:solidFill>
                    <a:srgbClr val="000000"/>
                  </a:solidFill>
                  <a:effectLst/>
                  <a:uLnTx/>
                  <a:uFillTx/>
                  <a:latin typeface="+mn-lt"/>
                  <a:cs typeface="Segoe UI Light" panose="020B0502040204020203" pitchFamily="34" charset="0"/>
                </a:rPr>
                <a:t>op</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 de miniweergave aan de linker kant van het scherm en kies </a:t>
              </a:r>
              <a:r>
                <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rPr>
                <a:t>´Dia herstellen / Reset slide´</a:t>
              </a:r>
              <a:r>
                <a:rPr kumimoji="0" lang="nl-NL" sz="1100" b="0" i="0" u="none" strike="noStrike" kern="0" cap="none" spc="0" normalizeH="0" baseline="0" noProof="0" dirty="0">
                  <a:ln>
                    <a:noFill/>
                  </a:ln>
                  <a:solidFill>
                    <a:srgbClr val="000000"/>
                  </a:solidFill>
                  <a:effectLst/>
                  <a:uLnTx/>
                  <a:uFillTx/>
                  <a:latin typeface="+mn-lt"/>
                  <a:cs typeface="Segoe UI Light" panose="020B0502040204020203" pitchFamily="34" charset="0"/>
                </a:rPr>
                <a:t>.</a:t>
              </a:r>
              <a:endParaRPr kumimoji="0" lang="nl-NL" sz="1100" b="1" i="0" u="none" strike="noStrike" kern="0" cap="none" spc="0" normalizeH="0" baseline="0" noProof="0" dirty="0">
                <a:ln>
                  <a:noFill/>
                </a:ln>
                <a:solidFill>
                  <a:srgbClr val="000000"/>
                </a:solidFill>
                <a:effectLst/>
                <a:uLnTx/>
                <a:uFillTx/>
                <a:latin typeface="+mn-lt"/>
                <a:cs typeface="Segoe UI Light" panose="020B0502040204020203" pitchFamily="34" charset="0"/>
              </a:endParaRPr>
            </a:p>
          </p:txBody>
        </p:sp>
        <p:cxnSp>
          <p:nvCxnSpPr>
            <p:cNvPr id="111" name="Rechte verbindingslijn 110">
              <a:extLst>
                <a:ext uri="{FF2B5EF4-FFF2-40B4-BE49-F238E27FC236}">
                  <a16:creationId xmlns:a16="http://schemas.microsoft.com/office/drawing/2014/main" id="{1BBEB69A-49BC-4F56-9D72-98CBAF7A1C8A}"/>
                </a:ext>
              </a:extLst>
            </p:cNvPr>
            <p:cNvCxnSpPr>
              <a:cxnSpLocks/>
            </p:cNvCxnSpPr>
            <p:nvPr/>
          </p:nvCxnSpPr>
          <p:spPr>
            <a:xfrm>
              <a:off x="6095999" y="4239227"/>
              <a:ext cx="4292601" cy="0"/>
            </a:xfrm>
            <a:prstGeom prst="line">
              <a:avLst/>
            </a:prstGeom>
            <a:noFill/>
            <a:ln w="3175" cap="flat" cmpd="sng" algn="ctr">
              <a:solidFill>
                <a:schemeClr val="accent2"/>
              </a:solidFill>
              <a:prstDash val="solid"/>
            </a:ln>
            <a:effectLst/>
          </p:spPr>
        </p:cxnSp>
        <p:sp>
          <p:nvSpPr>
            <p:cNvPr id="112" name="Rechthoek 111">
              <a:extLst>
                <a:ext uri="{FF2B5EF4-FFF2-40B4-BE49-F238E27FC236}">
                  <a16:creationId xmlns:a16="http://schemas.microsoft.com/office/drawing/2014/main" id="{67AC28BA-F8AB-425A-BA69-C3120ABAEC58}"/>
                </a:ext>
              </a:extLst>
            </p:cNvPr>
            <p:cNvSpPr/>
            <p:nvPr/>
          </p:nvSpPr>
          <p:spPr>
            <a:xfrm>
              <a:off x="6460852" y="4946841"/>
              <a:ext cx="1624926" cy="80522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chemeClr val="tx1"/>
                </a:solidFill>
              </a:endParaRPr>
            </a:p>
          </p:txBody>
        </p:sp>
        <p:sp>
          <p:nvSpPr>
            <p:cNvPr id="114" name="Rechthoek 113">
              <a:extLst>
                <a:ext uri="{FF2B5EF4-FFF2-40B4-BE49-F238E27FC236}">
                  <a16:creationId xmlns:a16="http://schemas.microsoft.com/office/drawing/2014/main" id="{C1A04312-B8FE-47D6-AC5F-3BD0F654DCEC}"/>
                </a:ext>
              </a:extLst>
            </p:cNvPr>
            <p:cNvSpPr/>
            <p:nvPr/>
          </p:nvSpPr>
          <p:spPr>
            <a:xfrm>
              <a:off x="7312805" y="5338122"/>
              <a:ext cx="1176476" cy="580946"/>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15" name="Rechthoek 114">
              <a:extLst>
                <a:ext uri="{FF2B5EF4-FFF2-40B4-BE49-F238E27FC236}">
                  <a16:creationId xmlns:a16="http://schemas.microsoft.com/office/drawing/2014/main" id="{07202F7F-F330-4FC3-BEEA-7D018142BAF0}"/>
                </a:ext>
              </a:extLst>
            </p:cNvPr>
            <p:cNvSpPr/>
            <p:nvPr/>
          </p:nvSpPr>
          <p:spPr>
            <a:xfrm>
              <a:off x="7334769" y="5649511"/>
              <a:ext cx="1145758" cy="261256"/>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nvGrpSpPr>
            <p:cNvPr id="116" name="Groep 115">
              <a:extLst>
                <a:ext uri="{FF2B5EF4-FFF2-40B4-BE49-F238E27FC236}">
                  <a16:creationId xmlns:a16="http://schemas.microsoft.com/office/drawing/2014/main" id="{E6E6011C-8062-4952-97D0-EB86F137C242}"/>
                </a:ext>
              </a:extLst>
            </p:cNvPr>
            <p:cNvGrpSpPr/>
            <p:nvPr/>
          </p:nvGrpSpPr>
          <p:grpSpPr>
            <a:xfrm>
              <a:off x="7394755" y="5403624"/>
              <a:ext cx="155951" cy="131922"/>
              <a:chOff x="12968658" y="3354141"/>
              <a:chExt cx="404800" cy="342430"/>
            </a:xfrm>
          </p:grpSpPr>
          <p:sp>
            <p:nvSpPr>
              <p:cNvPr id="129" name="Rechthoek: afgeronde hoeken 128">
                <a:extLst>
                  <a:ext uri="{FF2B5EF4-FFF2-40B4-BE49-F238E27FC236}">
                    <a16:creationId xmlns:a16="http://schemas.microsoft.com/office/drawing/2014/main" id="{4859B19F-5716-4618-B2CB-B32F0AA94ED9}"/>
                  </a:ext>
                </a:extLst>
              </p:cNvPr>
              <p:cNvSpPr/>
              <p:nvPr/>
            </p:nvSpPr>
            <p:spPr>
              <a:xfrm>
                <a:off x="12968658" y="3354141"/>
                <a:ext cx="404800" cy="342430"/>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30" name="Rechthoek 129">
                <a:extLst>
                  <a:ext uri="{FF2B5EF4-FFF2-40B4-BE49-F238E27FC236}">
                    <a16:creationId xmlns:a16="http://schemas.microsoft.com/office/drawing/2014/main" id="{4BAF07D4-F9B7-4583-B28F-1E2F6F5808EB}"/>
                  </a:ext>
                </a:extLst>
              </p:cNvPr>
              <p:cNvSpPr/>
              <p:nvPr/>
            </p:nvSpPr>
            <p:spPr>
              <a:xfrm>
                <a:off x="13024992" y="3401157"/>
                <a:ext cx="305209" cy="41562"/>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1" name="Rechthoek 130">
                <a:extLst>
                  <a:ext uri="{FF2B5EF4-FFF2-40B4-BE49-F238E27FC236}">
                    <a16:creationId xmlns:a16="http://schemas.microsoft.com/office/drawing/2014/main" id="{747A2D61-5323-43DA-888C-02E8C623CAA9}"/>
                  </a:ext>
                </a:extLst>
              </p:cNvPr>
              <p:cNvSpPr/>
              <p:nvPr/>
            </p:nvSpPr>
            <p:spPr>
              <a:xfrm>
                <a:off x="13025005" y="3471560"/>
                <a:ext cx="118776" cy="181689"/>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2" name="Rechthoek 131">
                <a:extLst>
                  <a:ext uri="{FF2B5EF4-FFF2-40B4-BE49-F238E27FC236}">
                    <a16:creationId xmlns:a16="http://schemas.microsoft.com/office/drawing/2014/main" id="{333BBB92-5271-4072-9497-6C98C9AB1695}"/>
                  </a:ext>
                </a:extLst>
              </p:cNvPr>
              <p:cNvSpPr/>
              <p:nvPr/>
            </p:nvSpPr>
            <p:spPr>
              <a:xfrm>
                <a:off x="13180632" y="3481971"/>
                <a:ext cx="13527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3" name="Rechthoek 132">
                <a:extLst>
                  <a:ext uri="{FF2B5EF4-FFF2-40B4-BE49-F238E27FC236}">
                    <a16:creationId xmlns:a16="http://schemas.microsoft.com/office/drawing/2014/main" id="{E97ECC9C-2120-47DA-A1CC-7F097F2BAAAB}"/>
                  </a:ext>
                </a:extLst>
              </p:cNvPr>
              <p:cNvSpPr/>
              <p:nvPr/>
            </p:nvSpPr>
            <p:spPr>
              <a:xfrm>
                <a:off x="13180718" y="3554791"/>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34" name="Rechthoek 133">
                <a:extLst>
                  <a:ext uri="{FF2B5EF4-FFF2-40B4-BE49-F238E27FC236}">
                    <a16:creationId xmlns:a16="http://schemas.microsoft.com/office/drawing/2014/main" id="{C5254D64-F3F3-43CD-A061-81B4D03A3A6F}"/>
                  </a:ext>
                </a:extLst>
              </p:cNvPr>
              <p:cNvSpPr/>
              <p:nvPr/>
            </p:nvSpPr>
            <p:spPr>
              <a:xfrm>
                <a:off x="13180811" y="3627619"/>
                <a:ext cx="69417" cy="21329"/>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grpSp>
          <p:nvGrpSpPr>
            <p:cNvPr id="117" name="Groep 116">
              <a:extLst>
                <a:ext uri="{FF2B5EF4-FFF2-40B4-BE49-F238E27FC236}">
                  <a16:creationId xmlns:a16="http://schemas.microsoft.com/office/drawing/2014/main" id="{33E6202F-D1B9-4001-829B-1F9BC25D2687}"/>
                </a:ext>
              </a:extLst>
            </p:cNvPr>
            <p:cNvGrpSpPr/>
            <p:nvPr/>
          </p:nvGrpSpPr>
          <p:grpSpPr>
            <a:xfrm>
              <a:off x="7375200" y="5702947"/>
              <a:ext cx="166739" cy="218963"/>
              <a:chOff x="12940828" y="3950597"/>
              <a:chExt cx="432813" cy="568367"/>
            </a:xfrm>
          </p:grpSpPr>
          <p:grpSp>
            <p:nvGrpSpPr>
              <p:cNvPr id="121" name="Groep 120">
                <a:extLst>
                  <a:ext uri="{FF2B5EF4-FFF2-40B4-BE49-F238E27FC236}">
                    <a16:creationId xmlns:a16="http://schemas.microsoft.com/office/drawing/2014/main" id="{879A8B81-43A6-4EEF-8DBB-6D9F1E2278E5}"/>
                  </a:ext>
                </a:extLst>
              </p:cNvPr>
              <p:cNvGrpSpPr/>
              <p:nvPr/>
            </p:nvGrpSpPr>
            <p:grpSpPr>
              <a:xfrm>
                <a:off x="13000382" y="4006891"/>
                <a:ext cx="373259" cy="315747"/>
                <a:chOff x="12968836" y="3354170"/>
                <a:chExt cx="404806" cy="342433"/>
              </a:xfrm>
            </p:grpSpPr>
            <p:sp>
              <p:nvSpPr>
                <p:cNvPr id="123" name="Rechthoek: afgeronde hoeken 122">
                  <a:extLst>
                    <a:ext uri="{FF2B5EF4-FFF2-40B4-BE49-F238E27FC236}">
                      <a16:creationId xmlns:a16="http://schemas.microsoft.com/office/drawing/2014/main" id="{F1DEFA56-8996-4E89-8962-8134A0EAE25A}"/>
                    </a:ext>
                  </a:extLst>
                </p:cNvPr>
                <p:cNvSpPr/>
                <p:nvPr/>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chemeClr val="tx1"/>
                    </a:solidFill>
                    <a:latin typeface="Arial" panose="020B0604020202020204" pitchFamily="34" charset="0"/>
                    <a:cs typeface="Arial" panose="020B0604020202020204" pitchFamily="34" charset="0"/>
                  </a:endParaRPr>
                </a:p>
              </p:txBody>
            </p:sp>
            <p:sp>
              <p:nvSpPr>
                <p:cNvPr id="124" name="Rechthoek 123">
                  <a:extLst>
                    <a:ext uri="{FF2B5EF4-FFF2-40B4-BE49-F238E27FC236}">
                      <a16:creationId xmlns:a16="http://schemas.microsoft.com/office/drawing/2014/main" id="{70DE2D24-199C-446A-88CB-73142B67DE97}"/>
                    </a:ext>
                  </a:extLst>
                </p:cNvPr>
                <p:cNvSpPr/>
                <p:nvPr/>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5" name="Rechthoek 124">
                  <a:extLst>
                    <a:ext uri="{FF2B5EF4-FFF2-40B4-BE49-F238E27FC236}">
                      <a16:creationId xmlns:a16="http://schemas.microsoft.com/office/drawing/2014/main" id="{D3449182-8E03-4299-8DED-1155FFEBE4D2}"/>
                    </a:ext>
                  </a:extLst>
                </p:cNvPr>
                <p:cNvSpPr/>
                <p:nvPr/>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6" name="Rechthoek 125">
                  <a:extLst>
                    <a:ext uri="{FF2B5EF4-FFF2-40B4-BE49-F238E27FC236}">
                      <a16:creationId xmlns:a16="http://schemas.microsoft.com/office/drawing/2014/main" id="{AA465BAA-FB0E-4D37-BEB4-C9049DB325AB}"/>
                    </a:ext>
                  </a:extLst>
                </p:cNvPr>
                <p:cNvSpPr/>
                <p:nvPr/>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7" name="Rechthoek 126">
                  <a:extLst>
                    <a:ext uri="{FF2B5EF4-FFF2-40B4-BE49-F238E27FC236}">
                      <a16:creationId xmlns:a16="http://schemas.microsoft.com/office/drawing/2014/main" id="{D525D1F6-BF6A-4C9F-9FBB-F60D9BF6D67E}"/>
                    </a:ext>
                  </a:extLst>
                </p:cNvPr>
                <p:cNvSpPr/>
                <p:nvPr/>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sp>
              <p:nvSpPr>
                <p:cNvPr id="128" name="Rechthoek 127">
                  <a:extLst>
                    <a:ext uri="{FF2B5EF4-FFF2-40B4-BE49-F238E27FC236}">
                      <a16:creationId xmlns:a16="http://schemas.microsoft.com/office/drawing/2014/main" id="{6605A51D-FB8B-487F-BE05-4E838B38FAA2}"/>
                    </a:ext>
                  </a:extLst>
                </p:cNvPr>
                <p:cNvSpPr/>
                <p:nvPr/>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chemeClr val="tx1"/>
                    </a:solidFill>
                  </a:endParaRPr>
                </a:p>
              </p:txBody>
            </p:sp>
          </p:grpSp>
          <p:sp>
            <p:nvSpPr>
              <p:cNvPr id="122" name="Boog 121">
                <a:extLst>
                  <a:ext uri="{FF2B5EF4-FFF2-40B4-BE49-F238E27FC236}">
                    <a16:creationId xmlns:a16="http://schemas.microsoft.com/office/drawing/2014/main" id="{076A910D-4330-40E3-A918-92116CF546A1}"/>
                  </a:ext>
                </a:extLst>
              </p:cNvPr>
              <p:cNvSpPr/>
              <p:nvPr/>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lstStyle/>
              <a:p>
                <a:pPr algn="ctr"/>
                <a:endParaRPr lang="nl-NL" noProof="0" dirty="0"/>
              </a:p>
            </p:txBody>
          </p:sp>
        </p:grpSp>
        <p:sp>
          <p:nvSpPr>
            <p:cNvPr id="118" name="Tekstvak 117">
              <a:extLst>
                <a:ext uri="{FF2B5EF4-FFF2-40B4-BE49-F238E27FC236}">
                  <a16:creationId xmlns:a16="http://schemas.microsoft.com/office/drawing/2014/main" id="{AB39F992-DBBB-416A-B8B9-69ADF5B9372D}"/>
                </a:ext>
              </a:extLst>
            </p:cNvPr>
            <p:cNvSpPr txBox="1"/>
            <p:nvPr/>
          </p:nvSpPr>
          <p:spPr>
            <a:xfrm>
              <a:off x="7553169" y="5377232"/>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Indeling</a:t>
              </a:r>
            </a:p>
          </p:txBody>
        </p:sp>
        <p:sp>
          <p:nvSpPr>
            <p:cNvPr id="119" name="Tekstvak 118">
              <a:extLst>
                <a:ext uri="{FF2B5EF4-FFF2-40B4-BE49-F238E27FC236}">
                  <a16:creationId xmlns:a16="http://schemas.microsoft.com/office/drawing/2014/main" id="{25CE84CD-5213-4A2E-871F-BD6F258C9331}"/>
                </a:ext>
              </a:extLst>
            </p:cNvPr>
            <p:cNvSpPr txBox="1"/>
            <p:nvPr/>
          </p:nvSpPr>
          <p:spPr>
            <a:xfrm>
              <a:off x="7539740" y="5698358"/>
              <a:ext cx="855209" cy="203133"/>
            </a:xfrm>
            <a:prstGeom prst="rect">
              <a:avLst/>
            </a:prstGeom>
            <a:noFill/>
          </p:spPr>
          <p:txBody>
            <a:bodyPr wrap="square" rtlCol="0">
              <a:spAutoFit/>
            </a:bodyPr>
            <a:lstStyle/>
            <a:p>
              <a:pPr marL="0" algn="l" defTabSz="1217512" rtl="0" eaLnBrk="1" latinLnBrk="0" hangingPunct="1">
                <a:lnSpc>
                  <a:spcPct val="90000"/>
                </a:lnSpc>
                <a:spcBef>
                  <a:spcPts val="600"/>
                </a:spcBef>
                <a:spcAft>
                  <a:spcPts val="600"/>
                </a:spcAft>
              </a:pPr>
              <a:r>
                <a:rPr lang="nl-NL" sz="800" b="0" kern="1200" noProof="0" dirty="0">
                  <a:solidFill>
                    <a:schemeClr val="tx1"/>
                  </a:solidFill>
                  <a:latin typeface="Arial" panose="020B0604020202020204" pitchFamily="34" charset="0"/>
                  <a:ea typeface="+mn-ea"/>
                  <a:cs typeface="Arial" panose="020B0604020202020204" pitchFamily="34" charset="0"/>
                </a:rPr>
                <a:t>Dia herstellen</a:t>
              </a:r>
            </a:p>
          </p:txBody>
        </p:sp>
        <p:pic>
          <p:nvPicPr>
            <p:cNvPr id="120" name="Picture 3">
              <a:extLst>
                <a:ext uri="{FF2B5EF4-FFF2-40B4-BE49-F238E27FC236}">
                  <a16:creationId xmlns:a16="http://schemas.microsoft.com/office/drawing/2014/main" id="{C5C40FFF-327E-436B-9D74-8EC753A2DB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5442" y="5785058"/>
              <a:ext cx="143086" cy="23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7" name="Titel">
            <a:extLst>
              <a:ext uri="{FF2B5EF4-FFF2-40B4-BE49-F238E27FC236}">
                <a16:creationId xmlns:a16="http://schemas.microsoft.com/office/drawing/2014/main" id="{67CD20C4-7145-40CE-A355-AA28D8AD4B92}"/>
              </a:ext>
            </a:extLst>
          </p:cNvPr>
          <p:cNvSpPr txBox="1"/>
          <p:nvPr/>
        </p:nvSpPr>
        <p:spPr>
          <a:xfrm>
            <a:off x="371476" y="296863"/>
            <a:ext cx="10108030" cy="707886"/>
          </a:xfrm>
          <a:prstGeom prst="rect">
            <a:avLst/>
          </a:prstGeom>
          <a:noFill/>
        </p:spPr>
        <p:txBody>
          <a:bodyPr wrap="square" rtlCol="0">
            <a:spAutoFit/>
          </a:bodyPr>
          <a:lstStyle>
            <a:defPPr>
              <a:defRPr lang="nl-NL"/>
            </a:defPPr>
          </a:lstStyle>
          <a:p>
            <a:pPr lvl="0"/>
            <a:r>
              <a:rPr lang="nl-NL" sz="4000" b="1" noProof="0" dirty="0">
                <a:latin typeface="+mj-lt"/>
              </a:rPr>
              <a:t>Handleiding (verkort)</a:t>
            </a:r>
          </a:p>
        </p:txBody>
      </p:sp>
    </p:spTree>
    <p:extLst>
      <p:ext uri="{BB962C8B-B14F-4D97-AF65-F5344CB8AC3E}">
        <p14:creationId xmlns:p14="http://schemas.microsoft.com/office/powerpoint/2010/main" val="2940312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5" y="296863"/>
            <a:ext cx="5645149" cy="2395967"/>
          </a:xfrm>
        </p:spPr>
        <p:txBody>
          <a:bodyPr anchor="t"/>
          <a:lstStyle>
            <a:lvl1pPr algn="l">
              <a:lnSpc>
                <a:spcPct val="85000"/>
              </a:lnSpc>
              <a:defRPr sz="6000" spc="-120" baseline="0">
                <a:solidFill>
                  <a:schemeClr val="tx1"/>
                </a:solidFill>
              </a:defRPr>
            </a:lvl1pPr>
          </a:lstStyle>
          <a:p>
            <a:r>
              <a:rPr lang="nl-NL" noProof="0"/>
              <a:t>Klik om stijl te bewerken</a:t>
            </a:r>
          </a:p>
        </p:txBody>
      </p:sp>
      <p:sp>
        <p:nvSpPr>
          <p:cNvPr id="3" name="Ondertitel 2">
            <a:extLst>
              <a:ext uri="{FF2B5EF4-FFF2-40B4-BE49-F238E27FC236}">
                <a16:creationId xmlns:a16="http://schemas.microsoft.com/office/drawing/2014/main" id="{541C6C6D-C3CA-4FC9-A485-7EAAB57E787A}"/>
              </a:ext>
            </a:extLst>
          </p:cNvPr>
          <p:cNvSpPr>
            <a:spLocks noGrp="1"/>
          </p:cNvSpPr>
          <p:nvPr>
            <p:ph type="subTitle" idx="1"/>
          </p:nvPr>
        </p:nvSpPr>
        <p:spPr>
          <a:xfrm>
            <a:off x="374650" y="2699255"/>
            <a:ext cx="5645149" cy="3430083"/>
          </a:xfrm>
        </p:spPr>
        <p:txBody>
          <a:bodyPr>
            <a:normAutofit/>
          </a:bodyPr>
          <a:lstStyle>
            <a:lvl1pPr marL="0" indent="0" algn="l">
              <a:buNone/>
              <a:defRPr sz="3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1476" y="7020000"/>
            <a:ext cx="311944" cy="216000"/>
          </a:xfrm>
        </p:spPr>
        <p:txBody>
          <a:bodyPr/>
          <a:lstStyle>
            <a:lvl1pPr>
              <a:defRPr>
                <a:solidFill>
                  <a:srgbClr val="E6E6E6"/>
                </a:solidFill>
              </a:defRPr>
            </a:lvl1pPr>
          </a:lstStyle>
          <a:p>
            <a:fld id="{2A306AB4-CB7B-437C-84A7-3020E3331B8C}" type="slidenum">
              <a:rPr lang="nl-NL" smtClean="0"/>
              <a:t>‹nr.›</a:t>
            </a:fld>
            <a:endParaRPr lang="nl-NL"/>
          </a:p>
        </p:txBody>
      </p:sp>
      <p:sp>
        <p:nvSpPr>
          <p:cNvPr id="10" name="Tijdelijke aanduiding voor tekst 26">
            <a:extLst>
              <a:ext uri="{FF2B5EF4-FFF2-40B4-BE49-F238E27FC236}">
                <a16:creationId xmlns:a16="http://schemas.microsoft.com/office/drawing/2014/main" id="{41AB786A-2A3B-4717-89E5-8E35FE4DBEC0}"/>
              </a:ext>
            </a:extLst>
          </p:cNvPr>
          <p:cNvSpPr>
            <a:spLocks noGrp="1"/>
          </p:cNvSpPr>
          <p:nvPr>
            <p:ph type="body" sz="quarter" idx="14"/>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rIns="4068000">
            <a:normAutofit/>
          </a:bodyPr>
          <a:lstStyle>
            <a:lvl1pPr marL="0" indent="0">
              <a:buNone/>
              <a:defRPr sz="100">
                <a:solidFill>
                  <a:srgbClr val="E6E6E6"/>
                </a:solidFill>
              </a:defRPr>
            </a:lvl1pPr>
          </a:lstStyle>
          <a:p>
            <a:pPr lvl="0"/>
            <a:r>
              <a:rPr lang="nl-NL" noProof="0"/>
              <a:t>Klikken om de tekststijl van het model te bewerken</a:t>
            </a:r>
          </a:p>
        </p:txBody>
      </p:sp>
      <p:sp>
        <p:nvSpPr>
          <p:cNvPr id="11" name="Tijdelijke aanduiding voor afbeelding 24">
            <a:extLst>
              <a:ext uri="{FF2B5EF4-FFF2-40B4-BE49-F238E27FC236}">
                <a16:creationId xmlns:a16="http://schemas.microsoft.com/office/drawing/2014/main" id="{26E3DA42-E656-4206-A24B-B5FAE257CFB5}"/>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858E986-13CA-4207-976B-07ABA56131D3}" type="datetimeFigureOut">
              <a:rPr lang="nl-NL" smtClean="0"/>
              <a:t>23-6-2022</a:t>
            </a:fld>
            <a:endParaRPr lang="nl-NL"/>
          </a:p>
        </p:txBody>
      </p:sp>
      <p:sp>
        <p:nvSpPr>
          <p:cNvPr id="13" name="Logo">
            <a:extLst>
              <a:ext uri="{FF2B5EF4-FFF2-40B4-BE49-F238E27FC236}">
                <a16:creationId xmlns:a16="http://schemas.microsoft.com/office/drawing/2014/main" id="{60F18813-55E5-408E-8ACE-F31156719ED0}"/>
              </a:ext>
            </a:extLst>
          </p:cNvPr>
          <p:cNvSpPr>
            <a:spLocks noGrp="1"/>
          </p:cNvSpPr>
          <p:nvPr>
            <p:ph type="body" sz="quarter" idx="15"/>
          </p:nvPr>
        </p:nvSpPr>
        <p:spPr>
          <a:xfrm>
            <a:off x="9056685" y="5896036"/>
            <a:ext cx="2750400" cy="571690"/>
          </a:xfrm>
          <a:blipFill dpi="0" rotWithShape="1">
            <a:blip r:embed="rId2" cstate="email">
              <a:extLst>
                <a:ext uri="{28A0092B-C50C-407E-A947-70E740481C1C}">
                  <a14:useLocalDpi xmlns:a14="http://schemas.microsoft.com/office/drawing/2010/main"/>
                </a:ext>
              </a:extLst>
            </a:blip>
            <a:srcRect/>
            <a:stretch>
              <a:fillRect/>
            </a:stretch>
          </a:blipFill>
        </p:spPr>
        <p:txBody>
          <a:bodyPr lIns="3600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1629747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BCE09-9E42-4F60-8A3C-202361940A0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FE74D09-98CE-4270-9517-740EDFBB8D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45A5E1A-CD26-4A14-BB6B-9FF0CBF0FE10}"/>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389BEEEA-6E8A-4739-91AE-CD6FED89D94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FC17404-93EC-4F0C-B2D9-1D814A1B21A3}"/>
              </a:ext>
            </a:extLst>
          </p:cNvPr>
          <p:cNvSpPr>
            <a:spLocks noGrp="1"/>
          </p:cNvSpPr>
          <p:nvPr>
            <p:ph type="sldNum" sz="quarter" idx="12"/>
          </p:nvPr>
        </p:nvSpPr>
        <p:spPr/>
        <p:txBody>
          <a:bodyPr/>
          <a:lstStyle/>
          <a:p>
            <a:fld id="{2A306AB4-CB7B-437C-84A7-3020E3331B8C}" type="slidenum">
              <a:rPr lang="nl-NL" smtClean="0"/>
              <a:t>‹nr.›</a:t>
            </a:fld>
            <a:endParaRPr lang="nl-NL"/>
          </a:p>
        </p:txBody>
      </p:sp>
    </p:spTree>
    <p:extLst>
      <p:ext uri="{BB962C8B-B14F-4D97-AF65-F5344CB8AC3E}">
        <p14:creationId xmlns:p14="http://schemas.microsoft.com/office/powerpoint/2010/main" val="302159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B3E50-3578-495A-BC7D-735ADCCF5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D76F2E-F484-43A1-8791-E6729942999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FAB6CF32-3E33-4BCC-8F2B-C26E3483FD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68387F0-637D-47D1-B05F-A4F0C7369A73}"/>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6" name="Tijdelijke aanduiding voor voettekst 5">
            <a:extLst>
              <a:ext uri="{FF2B5EF4-FFF2-40B4-BE49-F238E27FC236}">
                <a16:creationId xmlns:a16="http://schemas.microsoft.com/office/drawing/2014/main" id="{6A004B99-7646-455E-B7E2-6079AF6D5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6900677-8B99-4F66-BBFB-AF2F7FB60E83}"/>
              </a:ext>
            </a:extLst>
          </p:cNvPr>
          <p:cNvSpPr>
            <a:spLocks noGrp="1"/>
          </p:cNvSpPr>
          <p:nvPr>
            <p:ph type="sldNum" sz="quarter" idx="12"/>
          </p:nvPr>
        </p:nvSpPr>
        <p:spPr/>
        <p:txBody>
          <a:bodyPr/>
          <a:lstStyle/>
          <a:p>
            <a:fld id="{2A306AB4-CB7B-437C-84A7-3020E3331B8C}" type="slidenum">
              <a:rPr lang="nl-NL" smtClean="0"/>
              <a:t>‹nr.›</a:t>
            </a:fld>
            <a:endParaRPr lang="nl-NL"/>
          </a:p>
        </p:txBody>
      </p:sp>
    </p:spTree>
    <p:extLst>
      <p:ext uri="{BB962C8B-B14F-4D97-AF65-F5344CB8AC3E}">
        <p14:creationId xmlns:p14="http://schemas.microsoft.com/office/powerpoint/2010/main" val="33941714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0D5FE-E705-487D-B07D-0B8BBF01970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98309D2-48DC-4E51-A836-D623C1D81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02521AF-A533-48C4-9E38-21C580626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ACF5E57-D277-4EF7-A7A8-4D396467654E}"/>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6" name="Tijdelijke aanduiding voor voettekst 5">
            <a:extLst>
              <a:ext uri="{FF2B5EF4-FFF2-40B4-BE49-F238E27FC236}">
                <a16:creationId xmlns:a16="http://schemas.microsoft.com/office/drawing/2014/main" id="{B490725D-E5A2-470C-880E-2BDBADF2027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D52A75-BFB1-4E90-B243-7E67DF41A7EE}"/>
              </a:ext>
            </a:extLst>
          </p:cNvPr>
          <p:cNvSpPr>
            <a:spLocks noGrp="1"/>
          </p:cNvSpPr>
          <p:nvPr>
            <p:ph type="sldNum" sz="quarter" idx="12"/>
          </p:nvPr>
        </p:nvSpPr>
        <p:spPr/>
        <p:txBody>
          <a:bodyPr/>
          <a:lstStyle/>
          <a:p>
            <a:fld id="{2A306AB4-CB7B-437C-84A7-3020E3331B8C}" type="slidenum">
              <a:rPr lang="nl-NL" smtClean="0"/>
              <a:t>‹nr.›</a:t>
            </a:fld>
            <a:endParaRPr lang="nl-NL"/>
          </a:p>
        </p:txBody>
      </p:sp>
    </p:spTree>
    <p:extLst>
      <p:ext uri="{BB962C8B-B14F-4D97-AF65-F5344CB8AC3E}">
        <p14:creationId xmlns:p14="http://schemas.microsoft.com/office/powerpoint/2010/main" val="4117645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dia 03">
    <p:bg>
      <p:bgPr>
        <a:solidFill>
          <a:schemeClr val="accent1"/>
        </a:solidFill>
        <a:effectLst/>
      </p:bgPr>
    </p:bg>
    <p:spTree>
      <p:nvGrpSpPr>
        <p:cNvPr id="1" name=""/>
        <p:cNvGrpSpPr/>
        <p:nvPr/>
      </p:nvGrpSpPr>
      <p:grpSpPr>
        <a:xfrm>
          <a:off x="0" y="0"/>
          <a:ext cx="0" cy="0"/>
          <a:chOff x="0" y="0"/>
          <a:chExt cx="0" cy="0"/>
        </a:xfrm>
      </p:grpSpPr>
      <p:pic>
        <p:nvPicPr>
          <p:cNvPr id="18" name="Vormentaal">
            <a:extLst>
              <a:ext uri="{FF2B5EF4-FFF2-40B4-BE49-F238E27FC236}">
                <a16:creationId xmlns:a16="http://schemas.microsoft.com/office/drawing/2014/main" id="{E44F29B4-B10E-4A7C-9AA2-62C4B57A53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E6A3B44-C3A4-4030-BE9F-ACEE9C0329F0}"/>
              </a:ext>
            </a:extLst>
          </p:cNvPr>
          <p:cNvSpPr>
            <a:spLocks noGrp="1"/>
          </p:cNvSpPr>
          <p:nvPr>
            <p:ph type="ctrTitle"/>
          </p:nvPr>
        </p:nvSpPr>
        <p:spPr>
          <a:xfrm>
            <a:off x="371476" y="3001962"/>
            <a:ext cx="8676000" cy="2484000"/>
          </a:xfrm>
        </p:spPr>
        <p:txBody>
          <a:bodyPr anchor="b"/>
          <a:lstStyle>
            <a:lvl1pPr algn="l">
              <a:lnSpc>
                <a:spcPct val="85000"/>
              </a:lnSpc>
              <a:defRPr sz="6000" spc="-120" baseline="0"/>
            </a:lvl1pPr>
          </a:lstStyle>
          <a:p>
            <a:r>
              <a:rPr lang="nl-NL" noProof="0"/>
              <a:t>Klik om stijl te bewerken</a:t>
            </a:r>
          </a:p>
        </p:txBody>
      </p:sp>
      <p:sp>
        <p:nvSpPr>
          <p:cNvPr id="6" name="Tijdelijke aanduiding voor dianummer 5">
            <a:extLst>
              <a:ext uri="{FF2B5EF4-FFF2-40B4-BE49-F238E27FC236}">
                <a16:creationId xmlns:a16="http://schemas.microsoft.com/office/drawing/2014/main" id="{92EC93EC-A872-4FAC-B36E-1B40DF87C0ED}"/>
              </a:ext>
            </a:extLst>
          </p:cNvPr>
          <p:cNvSpPr>
            <a:spLocks noGrp="1"/>
          </p:cNvSpPr>
          <p:nvPr>
            <p:ph type="sldNum" sz="quarter" idx="12"/>
          </p:nvPr>
        </p:nvSpPr>
        <p:spPr>
          <a:xfrm>
            <a:off x="370800" y="7020000"/>
            <a:ext cx="311944" cy="216000"/>
          </a:xfrm>
        </p:spPr>
        <p:txBody>
          <a:bodyPr/>
          <a:lstStyle>
            <a:lvl1pPr>
              <a:defRPr>
                <a:solidFill>
                  <a:srgbClr val="E6E6E6"/>
                </a:solidFill>
              </a:defRPr>
            </a:lvl1pPr>
          </a:lstStyle>
          <a:p>
            <a:fld id="{2A306AB4-CB7B-437C-84A7-3020E3331B8C}" type="slidenum">
              <a:rPr lang="nl-NL" smtClean="0"/>
              <a:t>‹nr.›</a:t>
            </a:fld>
            <a:endParaRPr lang="nl-NL"/>
          </a:p>
        </p:txBody>
      </p:sp>
      <p:sp>
        <p:nvSpPr>
          <p:cNvPr id="5" name="Tijdelijke aanduiding voor voettekst 4">
            <a:extLst>
              <a:ext uri="{FF2B5EF4-FFF2-40B4-BE49-F238E27FC236}">
                <a16:creationId xmlns:a16="http://schemas.microsoft.com/office/drawing/2014/main" id="{08BD83B1-012B-4993-AAB0-F2B67EA0E4B5}"/>
              </a:ext>
            </a:extLst>
          </p:cNvPr>
          <p:cNvSpPr>
            <a:spLocks noGrp="1"/>
          </p:cNvSpPr>
          <p:nvPr>
            <p:ph type="ftr" sz="quarter" idx="11"/>
          </p:nvPr>
        </p:nvSpPr>
        <p:spPr>
          <a:xfrm>
            <a:off x="1174750" y="6325170"/>
            <a:ext cx="4921250" cy="216000"/>
          </a:xfrm>
        </p:spPr>
        <p:txBody>
          <a:bodyPr/>
          <a:lstStyle/>
          <a:p>
            <a:endParaRPr lang="nl-NL"/>
          </a:p>
        </p:txBody>
      </p:sp>
      <p:grpSp>
        <p:nvGrpSpPr>
          <p:cNvPr id="10" name="Logo">
            <a:extLst>
              <a:ext uri="{FF2B5EF4-FFF2-40B4-BE49-F238E27FC236}">
                <a16:creationId xmlns:a16="http://schemas.microsoft.com/office/drawing/2014/main" id="{0A063B09-27A8-4B81-9B57-D8FFCF678BA4}"/>
              </a:ext>
            </a:extLst>
          </p:cNvPr>
          <p:cNvGrpSpPr>
            <a:grpSpLocks noChangeAspect="1"/>
          </p:cNvGrpSpPr>
          <p:nvPr/>
        </p:nvGrpSpPr>
        <p:grpSpPr>
          <a:xfrm>
            <a:off x="9056685" y="5896036"/>
            <a:ext cx="2750453" cy="571690"/>
            <a:chOff x="4033837" y="3000375"/>
            <a:chExt cx="2429593" cy="504996"/>
          </a:xfrm>
          <a:solidFill>
            <a:schemeClr val="tx1"/>
          </a:solidFill>
        </p:grpSpPr>
        <p:sp>
          <p:nvSpPr>
            <p:cNvPr id="11" name="Vrije vorm: vorm 10">
              <a:extLst>
                <a:ext uri="{FF2B5EF4-FFF2-40B4-BE49-F238E27FC236}">
                  <a16:creationId xmlns:a16="http://schemas.microsoft.com/office/drawing/2014/main" id="{BA37A059-A239-4E52-8A9D-E17AA516807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lIns="0" tIns="0" rIns="0" bIns="0" rtlCol="0" anchor="ctr"/>
            <a:lstStyle/>
            <a:p>
              <a:endParaRPr lang="nl-NL" noProof="0"/>
            </a:p>
          </p:txBody>
        </p:sp>
        <p:sp>
          <p:nvSpPr>
            <p:cNvPr id="12" name="Vrije vorm: vorm 11">
              <a:extLst>
                <a:ext uri="{FF2B5EF4-FFF2-40B4-BE49-F238E27FC236}">
                  <a16:creationId xmlns:a16="http://schemas.microsoft.com/office/drawing/2014/main" id="{16133F7D-BC85-4324-A4F5-5D35A7A759B6}"/>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lIns="0" tIns="0" rIns="0" bIns="0" rtlCol="0" anchor="ctr"/>
            <a:lstStyle/>
            <a:p>
              <a:endParaRPr lang="nl-NL" noProof="0"/>
            </a:p>
          </p:txBody>
        </p:sp>
        <p:sp>
          <p:nvSpPr>
            <p:cNvPr id="13" name="Vrije vorm: vorm 12">
              <a:extLst>
                <a:ext uri="{FF2B5EF4-FFF2-40B4-BE49-F238E27FC236}">
                  <a16:creationId xmlns:a16="http://schemas.microsoft.com/office/drawing/2014/main" id="{B14D7D93-0806-4001-A659-50467AAAF4C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lIns="0" tIns="0" rIns="0" bIns="0" rtlCol="0" anchor="ctr"/>
            <a:lstStyle/>
            <a:p>
              <a:endParaRPr lang="nl-NL" noProof="0"/>
            </a:p>
          </p:txBody>
        </p:sp>
        <p:sp>
          <p:nvSpPr>
            <p:cNvPr id="14" name="Vrije vorm: vorm 13">
              <a:extLst>
                <a:ext uri="{FF2B5EF4-FFF2-40B4-BE49-F238E27FC236}">
                  <a16:creationId xmlns:a16="http://schemas.microsoft.com/office/drawing/2014/main" id="{D1B30E15-CE1E-40C2-B3D2-3C439183C0D0}"/>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lIns="0" tIns="0" rIns="0" bIns="0" rtlCol="0" anchor="ctr"/>
            <a:lstStyle/>
            <a:p>
              <a:endParaRPr lang="nl-NL" noProof="0"/>
            </a:p>
          </p:txBody>
        </p:sp>
        <p:sp>
          <p:nvSpPr>
            <p:cNvPr id="15" name="Vrije vorm: vorm 14">
              <a:extLst>
                <a:ext uri="{FF2B5EF4-FFF2-40B4-BE49-F238E27FC236}">
                  <a16:creationId xmlns:a16="http://schemas.microsoft.com/office/drawing/2014/main" id="{164A2669-414D-48BD-AB98-B02F2C9EE3B5}"/>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lIns="0" tIns="0" rIns="0" bIns="0" rtlCol="0" anchor="ctr"/>
            <a:lstStyle/>
            <a:p>
              <a:endParaRPr lang="nl-NL" noProof="0"/>
            </a:p>
          </p:txBody>
        </p:sp>
        <p:sp>
          <p:nvSpPr>
            <p:cNvPr id="16" name="Vrije vorm: vorm 15">
              <a:extLst>
                <a:ext uri="{FF2B5EF4-FFF2-40B4-BE49-F238E27FC236}">
                  <a16:creationId xmlns:a16="http://schemas.microsoft.com/office/drawing/2014/main" id="{DAB275AD-8ABF-4D9B-94E3-9375F03BA6DA}"/>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lIns="0" tIns="0" rIns="0" bIns="0" rtlCol="0" anchor="ctr"/>
            <a:lstStyle/>
            <a:p>
              <a:endParaRPr lang="nl-NL" noProof="0"/>
            </a:p>
          </p:txBody>
        </p:sp>
        <p:sp>
          <p:nvSpPr>
            <p:cNvPr id="17" name="Vrije vorm: vorm 16">
              <a:extLst>
                <a:ext uri="{FF2B5EF4-FFF2-40B4-BE49-F238E27FC236}">
                  <a16:creationId xmlns:a16="http://schemas.microsoft.com/office/drawing/2014/main" id="{78D2EA3F-676A-4083-9C45-16E717D51C13}"/>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lIns="0" tIns="0" rIns="0" bIns="0" rtlCol="0" anchor="ctr"/>
            <a:lstStyle/>
            <a:p>
              <a:endParaRPr lang="nl-NL" noProof="0"/>
            </a:p>
          </p:txBody>
        </p:sp>
      </p:grpSp>
      <p:sp>
        <p:nvSpPr>
          <p:cNvPr id="4" name="Tijdelijke aanduiding voor datum 3">
            <a:extLst>
              <a:ext uri="{FF2B5EF4-FFF2-40B4-BE49-F238E27FC236}">
                <a16:creationId xmlns:a16="http://schemas.microsoft.com/office/drawing/2014/main" id="{501A664A-A156-48B9-B667-7D4F53ADD64A}"/>
              </a:ext>
            </a:extLst>
          </p:cNvPr>
          <p:cNvSpPr>
            <a:spLocks noGrp="1"/>
          </p:cNvSpPr>
          <p:nvPr>
            <p:ph type="dt" sz="half" idx="10"/>
          </p:nvPr>
        </p:nvSpPr>
        <p:spPr>
          <a:xfrm>
            <a:off x="371476" y="6325170"/>
            <a:ext cx="803274" cy="216000"/>
          </a:xfrm>
        </p:spPr>
        <p:txBody>
          <a:bodyPr/>
          <a:lstStyle>
            <a:lvl1pPr>
              <a:defRPr>
                <a:solidFill>
                  <a:schemeClr val="tx1"/>
                </a:solidFill>
              </a:defRPr>
            </a:lvl1pPr>
          </a:lstStyle>
          <a:p>
            <a:fld id="{C858E986-13CA-4207-976B-07ABA56131D3}" type="datetimeFigureOut">
              <a:rPr lang="nl-NL" smtClean="0"/>
              <a:t>23-6-2022</a:t>
            </a:fld>
            <a:endParaRPr lang="nl-NL"/>
          </a:p>
        </p:txBody>
      </p:sp>
    </p:spTree>
    <p:extLst>
      <p:ext uri="{BB962C8B-B14F-4D97-AF65-F5344CB8AC3E}">
        <p14:creationId xmlns:p14="http://schemas.microsoft.com/office/powerpoint/2010/main" val="2834359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Inhoudsopgave 01">
    <p:spTree>
      <p:nvGrpSpPr>
        <p:cNvPr id="1" name=""/>
        <p:cNvGrpSpPr/>
        <p:nvPr/>
      </p:nvGrpSpPr>
      <p:grpSpPr>
        <a:xfrm>
          <a:off x="0" y="0"/>
          <a:ext cx="0" cy="0"/>
          <a:chOff x="0" y="0"/>
          <a:chExt cx="0" cy="0"/>
        </a:xfrm>
      </p:grpSpPr>
      <p:pic>
        <p:nvPicPr>
          <p:cNvPr id="10" name="Vormentaal">
            <a:extLst>
              <a:ext uri="{FF2B5EF4-FFF2-40B4-BE49-F238E27FC236}">
                <a16:creationId xmlns:a16="http://schemas.microsoft.com/office/drawing/2014/main" id="{610CCB28-A748-4AA9-A239-EEA4BBF0E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10260000"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Tree>
    <p:extLst>
      <p:ext uri="{BB962C8B-B14F-4D97-AF65-F5344CB8AC3E}">
        <p14:creationId xmlns:p14="http://schemas.microsoft.com/office/powerpoint/2010/main" val="76228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Inhoudsopgave 02">
    <p:bg>
      <p:bgPr>
        <a:solidFill>
          <a:schemeClr val="tx1"/>
        </a:solidFill>
        <a:effectLst/>
      </p:bgPr>
    </p:bg>
    <p:spTree>
      <p:nvGrpSpPr>
        <p:cNvPr id="1" name=""/>
        <p:cNvGrpSpPr/>
        <p:nvPr/>
      </p:nvGrpSpPr>
      <p:grpSpPr>
        <a:xfrm>
          <a:off x="0" y="0"/>
          <a:ext cx="0" cy="0"/>
          <a:chOff x="0" y="0"/>
          <a:chExt cx="0" cy="0"/>
        </a:xfrm>
      </p:grpSpPr>
      <p:pic>
        <p:nvPicPr>
          <p:cNvPr id="8" name="Vormentaal">
            <a:extLst>
              <a:ext uri="{FF2B5EF4-FFF2-40B4-BE49-F238E27FC236}">
                <a16:creationId xmlns:a16="http://schemas.microsoft.com/office/drawing/2014/main" id="{EAAEE556-E267-4E86-B8C7-B4E4452546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5" y="296863"/>
            <a:ext cx="10260000" cy="1160403"/>
          </a:xfrm>
        </p:spPr>
        <p:txBody>
          <a:bodyPr/>
          <a:lstStyle>
            <a:lvl1pPr>
              <a:defRPr>
                <a:solidFill>
                  <a:schemeClr val="accent1"/>
                </a:solidFill>
              </a:defRPr>
            </a:lvl1p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11449050" cy="4419599"/>
          </a:xfrm>
        </p:spPr>
        <p:txBody>
          <a:bodyPr numCol="2" spcCol="180000">
            <a:noAutofit/>
          </a:bodyPr>
          <a:lstStyle>
            <a:lvl1pPr marL="648000" indent="-648000">
              <a:spcBef>
                <a:spcPts val="2800"/>
              </a:spcBef>
              <a:buClr>
                <a:schemeClr val="accent1"/>
              </a:buClr>
              <a:buFont typeface="+mj-lt"/>
              <a:buAutoNum type="arabicPeriod"/>
              <a:defRPr sz="3000" b="1">
                <a:solidFill>
                  <a:schemeClr val="accent3"/>
                </a:solidFill>
              </a:defRPr>
            </a:lvl1pPr>
            <a:lvl2pPr marL="648000" indent="0">
              <a:spcBef>
                <a:spcPts val="200"/>
              </a:spcBef>
              <a:buFont typeface="+mj-lt"/>
              <a:buNone/>
              <a:defRPr sz="1800">
                <a:solidFill>
                  <a:schemeClr val="accent3"/>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2A306AB4-CB7B-437C-84A7-3020E3331B8C}" type="slidenum">
              <a:rPr lang="nl-NL" smtClean="0"/>
              <a:t>‹nr.›</a:t>
            </a:fld>
            <a:endParaRPr lang="nl-NL"/>
          </a:p>
        </p:txBody>
      </p:sp>
      <p:grpSp>
        <p:nvGrpSpPr>
          <p:cNvPr id="9" name="Logo">
            <a:extLst>
              <a:ext uri="{FF2B5EF4-FFF2-40B4-BE49-F238E27FC236}">
                <a16:creationId xmlns:a16="http://schemas.microsoft.com/office/drawing/2014/main" id="{90224F01-BFD3-4032-8F27-364493696B66}"/>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E4A0A9F3-30A5-47A0-A2F5-C567F034DA3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1" name="Vrije vorm: vorm 10">
              <a:extLst>
                <a:ext uri="{FF2B5EF4-FFF2-40B4-BE49-F238E27FC236}">
                  <a16:creationId xmlns:a16="http://schemas.microsoft.com/office/drawing/2014/main" id="{F605AB36-3819-4060-90DA-E95C41610AC9}"/>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75A95424-12A7-4B53-ADA1-73DB05791E52}"/>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7D333531-FF02-4B8F-A92B-FB8A65B908D3}"/>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D19FED0C-E443-4B6E-A545-4EC2493707A0}"/>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89256D36-415E-4460-B920-A328317F5B3F}"/>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2F7291F7-3F41-4A72-BD4D-8FFD8E680E4B}"/>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83986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Inhoudsopgave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371476" y="296863"/>
            <a:ext cx="5645148" cy="1160403"/>
          </a:xfrm>
        </p:spPr>
        <p:txBody>
          <a:bodyPr/>
          <a:lstStyle/>
          <a:p>
            <a:r>
              <a:rPr lang="nl-NL" noProof="0"/>
              <a:t>Klik om stijl te bewerken</a:t>
            </a:r>
          </a:p>
        </p:txBody>
      </p:sp>
      <p:sp>
        <p:nvSpPr>
          <p:cNvPr id="3" name="Tijdelijke aanduiding voor inhoud 2">
            <a:extLst>
              <a:ext uri="{FF2B5EF4-FFF2-40B4-BE49-F238E27FC236}">
                <a16:creationId xmlns:a16="http://schemas.microsoft.com/office/drawing/2014/main" id="{27862A1F-6B62-4D5A-9714-1CC911E403AE}"/>
              </a:ext>
            </a:extLst>
          </p:cNvPr>
          <p:cNvSpPr>
            <a:spLocks noGrp="1"/>
          </p:cNvSpPr>
          <p:nvPr>
            <p:ph idx="1"/>
          </p:nvPr>
        </p:nvSpPr>
        <p:spPr>
          <a:xfrm>
            <a:off x="371475" y="1709738"/>
            <a:ext cx="5645149" cy="4419599"/>
          </a:xfrm>
        </p:spPr>
        <p:txBody>
          <a:bodyPr numCol="1" spcCol="180000">
            <a:noAutofit/>
          </a:bodyPr>
          <a:lstStyle>
            <a:lvl1pPr marL="648000" indent="-648000">
              <a:spcBef>
                <a:spcPts val="2800"/>
              </a:spcBef>
              <a:buFont typeface="+mj-lt"/>
              <a:buAutoNum type="arabicPeriod"/>
              <a:defRPr sz="3000" b="1">
                <a:solidFill>
                  <a:schemeClr val="tx1"/>
                </a:solidFill>
              </a:defRPr>
            </a:lvl1pPr>
            <a:lvl2pPr marL="648000" indent="0">
              <a:spcBef>
                <a:spcPts val="200"/>
              </a:spcBef>
              <a:buFont typeface="+mj-lt"/>
              <a:buNone/>
              <a:defRPr sz="1800">
                <a:solidFill>
                  <a:schemeClr val="tx1"/>
                </a:solidFill>
              </a:defRPr>
            </a:lvl2pPr>
          </a:lstStyle>
          <a:p>
            <a:pPr lvl="0"/>
            <a:r>
              <a:rPr lang="nl-NL" noProof="0"/>
              <a:t>Klikken om de tekststijl van het model te bewerken</a:t>
            </a:r>
          </a:p>
          <a:p>
            <a:pPr lvl="1"/>
            <a:r>
              <a:rPr lang="nl-NL" noProof="0"/>
              <a:t>Tweede niveau</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
        <p:nvSpPr>
          <p:cNvPr id="8" name="Tijdelijke aanduiding voor afbeelding 24">
            <a:extLst>
              <a:ext uri="{FF2B5EF4-FFF2-40B4-BE49-F238E27FC236}">
                <a16:creationId xmlns:a16="http://schemas.microsoft.com/office/drawing/2014/main" id="{7FA7122C-11FD-46BD-AE2D-3F37E88F886A}"/>
              </a:ext>
            </a:extLst>
          </p:cNvPr>
          <p:cNvSpPr>
            <a:spLocks noGrp="1"/>
          </p:cNvSpPr>
          <p:nvPr>
            <p:ph type="pic" sz="quarter" idx="13"/>
          </p:nvPr>
        </p:nvSpPr>
        <p:spPr>
          <a:xfrm>
            <a:off x="6175377" y="0"/>
            <a:ext cx="6016622" cy="6858000"/>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20" name="Logo">
            <a:extLst>
              <a:ext uri="{FF2B5EF4-FFF2-40B4-BE49-F238E27FC236}">
                <a16:creationId xmlns:a16="http://schemas.microsoft.com/office/drawing/2014/main" id="{053E2554-49CE-45F5-9087-DC2D03D59534}"/>
              </a:ext>
            </a:extLst>
          </p:cNvPr>
          <p:cNvSpPr>
            <a:spLocks noGrp="1"/>
          </p:cNvSpPr>
          <p:nvPr>
            <p:ph type="body" sz="quarter" idx="14"/>
          </p:nvPr>
        </p:nvSpPr>
        <p:spPr>
          <a:xfrm>
            <a:off x="10999221" y="6308761"/>
            <a:ext cx="810000" cy="168361"/>
          </a:xfrm>
          <a:blipFill dpi="0" rotWithShape="1">
            <a:blip r:embed="rId2" cstate="email">
              <a:extLst>
                <a:ext uri="{28A0092B-C50C-407E-A947-70E740481C1C}">
                  <a14:useLocalDpi xmlns:a14="http://schemas.microsoft.com/office/drawing/2010/main"/>
                </a:ext>
              </a:extLst>
            </a:blip>
            <a:srcRect/>
            <a:stretch>
              <a:fillRect/>
            </a:stretch>
          </a:blipFill>
        </p:spPr>
        <p:txBody>
          <a:bodyPr lIns="1728000" rIns="0">
            <a:normAutofit/>
          </a:bodyPr>
          <a:lstStyle>
            <a:lvl1pPr marL="0" indent="0">
              <a:buNone/>
              <a:defRPr sz="100">
                <a:solidFill>
                  <a:srgbClr val="E6E6E6"/>
                </a:solidFill>
              </a:defRPr>
            </a:lvl1pPr>
          </a:lstStyle>
          <a:p>
            <a:pPr lvl="0"/>
            <a:r>
              <a:rPr lang="nl-NL" noProof="0"/>
              <a:t>Klikken om de tekststijl van het model te bewerken</a:t>
            </a:r>
          </a:p>
        </p:txBody>
      </p:sp>
    </p:spTree>
    <p:extLst>
      <p:ext uri="{BB962C8B-B14F-4D97-AF65-F5344CB8AC3E}">
        <p14:creationId xmlns:p14="http://schemas.microsoft.com/office/powerpoint/2010/main" val="3651151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Hoofdstuk met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tx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p>
            <a:fld id="{2A306AB4-CB7B-437C-84A7-3020E3331B8C}"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tx1"/>
                </a:solidFill>
                <a:latin typeface="+mj-lt"/>
                <a:ea typeface="+mj-ea"/>
                <a:cs typeface="+mj-cs"/>
              </a:defRPr>
            </a:lvl1pPr>
          </a:lstStyle>
          <a:p>
            <a:pPr lvl="0"/>
            <a:r>
              <a:rPr lang="nl-NL" noProof="0"/>
              <a:t>nr.</a:t>
            </a:r>
          </a:p>
        </p:txBody>
      </p:sp>
      <p:grpSp>
        <p:nvGrpSpPr>
          <p:cNvPr id="13" name="Logo">
            <a:extLst>
              <a:ext uri="{FF2B5EF4-FFF2-40B4-BE49-F238E27FC236}">
                <a16:creationId xmlns:a16="http://schemas.microsoft.com/office/drawing/2014/main" id="{131E4FBE-CE9E-49C3-B0DC-AC42D8D7FE39}"/>
              </a:ext>
            </a:extLst>
          </p:cNvPr>
          <p:cNvGrpSpPr>
            <a:grpSpLocks noChangeAspect="1"/>
          </p:cNvGrpSpPr>
          <p:nvPr/>
        </p:nvGrpSpPr>
        <p:grpSpPr>
          <a:xfrm>
            <a:off x="10999222" y="6308761"/>
            <a:ext cx="810000" cy="168361"/>
            <a:chOff x="4033837" y="3000375"/>
            <a:chExt cx="2429593" cy="504996"/>
          </a:xfrm>
          <a:solidFill>
            <a:schemeClr val="tx1"/>
          </a:solidFill>
        </p:grpSpPr>
        <p:sp>
          <p:nvSpPr>
            <p:cNvPr id="14" name="Vrije vorm: vorm 13">
              <a:extLst>
                <a:ext uri="{FF2B5EF4-FFF2-40B4-BE49-F238E27FC236}">
                  <a16:creationId xmlns:a16="http://schemas.microsoft.com/office/drawing/2014/main" id="{CF560A07-571E-49CB-8BF2-FE03BE61598C}"/>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a:p>
          </p:txBody>
        </p:sp>
        <p:sp>
          <p:nvSpPr>
            <p:cNvPr id="15" name="Vrije vorm: vorm 14">
              <a:extLst>
                <a:ext uri="{FF2B5EF4-FFF2-40B4-BE49-F238E27FC236}">
                  <a16:creationId xmlns:a16="http://schemas.microsoft.com/office/drawing/2014/main" id="{CD13A10B-1187-4201-895D-30E8DEF1EE00}"/>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a:p>
          </p:txBody>
        </p:sp>
        <p:sp>
          <p:nvSpPr>
            <p:cNvPr id="16" name="Vrije vorm: vorm 15">
              <a:extLst>
                <a:ext uri="{FF2B5EF4-FFF2-40B4-BE49-F238E27FC236}">
                  <a16:creationId xmlns:a16="http://schemas.microsoft.com/office/drawing/2014/main" id="{2A9AF56A-6CE2-4855-B82D-85682D690397}"/>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a:p>
          </p:txBody>
        </p:sp>
        <p:sp>
          <p:nvSpPr>
            <p:cNvPr id="17" name="Vrije vorm: vorm 16">
              <a:extLst>
                <a:ext uri="{FF2B5EF4-FFF2-40B4-BE49-F238E27FC236}">
                  <a16:creationId xmlns:a16="http://schemas.microsoft.com/office/drawing/2014/main" id="{063D4F54-662C-4A93-8440-C00F6D6910A5}"/>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a:p>
          </p:txBody>
        </p:sp>
        <p:sp>
          <p:nvSpPr>
            <p:cNvPr id="18" name="Vrije vorm: vorm 17">
              <a:extLst>
                <a:ext uri="{FF2B5EF4-FFF2-40B4-BE49-F238E27FC236}">
                  <a16:creationId xmlns:a16="http://schemas.microsoft.com/office/drawing/2014/main" id="{FB0ED5F0-B2E4-4EB4-BCDE-0941DEEFB53E}"/>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a:p>
          </p:txBody>
        </p:sp>
        <p:sp>
          <p:nvSpPr>
            <p:cNvPr id="19" name="Vrije vorm: vorm 18">
              <a:extLst>
                <a:ext uri="{FF2B5EF4-FFF2-40B4-BE49-F238E27FC236}">
                  <a16:creationId xmlns:a16="http://schemas.microsoft.com/office/drawing/2014/main" id="{E18D3603-7DA4-428B-96E2-9E23C770936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a:p>
          </p:txBody>
        </p:sp>
        <p:sp>
          <p:nvSpPr>
            <p:cNvPr id="20" name="Vrije vorm: vorm 19">
              <a:extLst>
                <a:ext uri="{FF2B5EF4-FFF2-40B4-BE49-F238E27FC236}">
                  <a16:creationId xmlns:a16="http://schemas.microsoft.com/office/drawing/2014/main" id="{6486DE3C-E5E2-4469-ABC8-3029D46C85A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a:p>
          </p:txBody>
        </p:sp>
      </p:grpSp>
    </p:spTree>
    <p:extLst>
      <p:ext uri="{BB962C8B-B14F-4D97-AF65-F5344CB8AC3E}">
        <p14:creationId xmlns:p14="http://schemas.microsoft.com/office/powerpoint/2010/main" val="3911191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Hoofdstuk met afbeelding Blauw">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ACAC9-ECF3-4BF9-89BB-4A35413FB06E}"/>
              </a:ext>
            </a:extLst>
          </p:cNvPr>
          <p:cNvSpPr>
            <a:spLocks noGrp="1"/>
          </p:cNvSpPr>
          <p:nvPr>
            <p:ph type="title"/>
          </p:nvPr>
        </p:nvSpPr>
        <p:spPr>
          <a:xfrm>
            <a:off x="1257300" y="4878640"/>
            <a:ext cx="10563225" cy="1250698"/>
          </a:xfrm>
        </p:spPr>
        <p:txBody>
          <a:bodyPr/>
          <a:lstStyle>
            <a:lvl1pPr>
              <a:lnSpc>
                <a:spcPct val="100000"/>
              </a:lnSpc>
              <a:defRPr spc="-40" baseline="0">
                <a:solidFill>
                  <a:schemeClr val="accent1"/>
                </a:solidFill>
              </a:defRPr>
            </a:lvl1pPr>
          </a:lstStyle>
          <a:p>
            <a:r>
              <a:rPr lang="nl-NL" noProof="0"/>
              <a:t>Klik om stijl te bewerken</a:t>
            </a:r>
          </a:p>
        </p:txBody>
      </p:sp>
      <p:sp>
        <p:nvSpPr>
          <p:cNvPr id="4" name="Tijdelijke aanduiding voor datum 3">
            <a:extLst>
              <a:ext uri="{FF2B5EF4-FFF2-40B4-BE49-F238E27FC236}">
                <a16:creationId xmlns:a16="http://schemas.microsoft.com/office/drawing/2014/main" id="{307597BC-18ED-482A-873D-96B7CCB4B934}"/>
              </a:ext>
            </a:extLst>
          </p:cNvPr>
          <p:cNvSpPr>
            <a:spLocks noGrp="1"/>
          </p:cNvSpPr>
          <p:nvPr>
            <p:ph type="dt" sz="half" idx="10"/>
          </p:nvPr>
        </p:nvSpPr>
        <p:spPr/>
        <p:txBody>
          <a:body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72DE1A5E-2394-483A-893D-2790CEA0314D}"/>
              </a:ext>
            </a:extLst>
          </p:cNvPr>
          <p:cNvSpPr>
            <a:spLocks noGrp="1"/>
          </p:cNvSpPr>
          <p:nvPr>
            <p:ph type="ftr" sz="quarter" idx="11"/>
          </p:nvPr>
        </p:nvSpPr>
        <p:spPr/>
        <p:txBody>
          <a:bodyPr/>
          <a:lstStyle>
            <a:lvl1pPr>
              <a:defRPr>
                <a:solidFill>
                  <a:schemeClr val="accent1"/>
                </a:solidFill>
              </a:defRPr>
            </a:lvl1pPr>
          </a:lstStyle>
          <a:p>
            <a:endParaRPr lang="nl-NL"/>
          </a:p>
        </p:txBody>
      </p:sp>
      <p:sp>
        <p:nvSpPr>
          <p:cNvPr id="6" name="Tijdelijke aanduiding voor dianummer 5">
            <a:extLst>
              <a:ext uri="{FF2B5EF4-FFF2-40B4-BE49-F238E27FC236}">
                <a16:creationId xmlns:a16="http://schemas.microsoft.com/office/drawing/2014/main" id="{D9F1DCAE-8B52-4C7A-810D-897B0B766CE6}"/>
              </a:ext>
            </a:extLst>
          </p:cNvPr>
          <p:cNvSpPr>
            <a:spLocks noGrp="1"/>
          </p:cNvSpPr>
          <p:nvPr>
            <p:ph type="sldNum" sz="quarter" idx="12"/>
          </p:nvPr>
        </p:nvSpPr>
        <p:spPr/>
        <p:txBody>
          <a:bodyPr/>
          <a:lstStyle>
            <a:lvl1pPr>
              <a:defRPr>
                <a:solidFill>
                  <a:schemeClr val="accent1"/>
                </a:solidFill>
              </a:defRPr>
            </a:lvl1pPr>
          </a:lstStyle>
          <a:p>
            <a:fld id="{2A306AB4-CB7B-437C-84A7-3020E3331B8C}" type="slidenum">
              <a:rPr lang="nl-NL" smtClean="0"/>
              <a:t>‹nr.›</a:t>
            </a:fld>
            <a:endParaRPr lang="nl-NL"/>
          </a:p>
        </p:txBody>
      </p:sp>
      <p:sp>
        <p:nvSpPr>
          <p:cNvPr id="11" name="Tijdelijke aanduiding voor afbeelding 24">
            <a:extLst>
              <a:ext uri="{FF2B5EF4-FFF2-40B4-BE49-F238E27FC236}">
                <a16:creationId xmlns:a16="http://schemas.microsoft.com/office/drawing/2014/main" id="{F8818275-0ECE-4EEA-85E4-E5F24E3D1DFC}"/>
              </a:ext>
            </a:extLst>
          </p:cNvPr>
          <p:cNvSpPr>
            <a:spLocks noGrp="1"/>
          </p:cNvSpPr>
          <p:nvPr>
            <p:ph type="pic" sz="quarter" idx="13"/>
          </p:nvPr>
        </p:nvSpPr>
        <p:spPr>
          <a:xfrm>
            <a:off x="0" y="0"/>
            <a:ext cx="12191999" cy="4620126"/>
          </a:xfrm>
          <a:solidFill>
            <a:schemeClr val="accent3">
              <a:lumMod val="20000"/>
              <a:lumOff val="80000"/>
            </a:schemeClr>
          </a:solidFill>
        </p:spPr>
        <p:txBody>
          <a:bodyPr tIns="3816000"/>
          <a:lstStyle>
            <a:lvl1pPr marL="0" indent="0" algn="ctr">
              <a:buNone/>
              <a:defRPr>
                <a:solidFill>
                  <a:schemeClr val="tx1"/>
                </a:solidFill>
              </a:defRPr>
            </a:lvl1pPr>
          </a:lstStyle>
          <a:p>
            <a:r>
              <a:rPr lang="nl-NL" noProof="0"/>
              <a:t>Klik op het pictogram als u een afbeelding wilt toevoegen</a:t>
            </a:r>
          </a:p>
        </p:txBody>
      </p:sp>
      <p:sp>
        <p:nvSpPr>
          <p:cNvPr id="12" name="Tijdelijke aanduiding voor tekst 11">
            <a:extLst>
              <a:ext uri="{FF2B5EF4-FFF2-40B4-BE49-F238E27FC236}">
                <a16:creationId xmlns:a16="http://schemas.microsoft.com/office/drawing/2014/main" id="{833F10DA-7BE3-44BC-AD73-417280AF888C}"/>
              </a:ext>
            </a:extLst>
          </p:cNvPr>
          <p:cNvSpPr>
            <a:spLocks noGrp="1"/>
          </p:cNvSpPr>
          <p:nvPr>
            <p:ph type="body" sz="quarter" idx="14" hasCustomPrompt="1"/>
          </p:nvPr>
        </p:nvSpPr>
        <p:spPr>
          <a:xfrm>
            <a:off x="371476" y="4878640"/>
            <a:ext cx="885824" cy="1250698"/>
          </a:xfrm>
        </p:spPr>
        <p:txBody>
          <a:bodyPr tIns="36000">
            <a:normAutofit/>
          </a:bodyPr>
          <a:lstStyle>
            <a:lvl1pPr marL="0" indent="0">
              <a:buNone/>
              <a:defRPr lang="nl-NL" sz="4000" b="1" kern="1200" spc="-40" baseline="0" dirty="0">
                <a:solidFill>
                  <a:schemeClr val="accent1"/>
                </a:solidFill>
                <a:latin typeface="+mj-lt"/>
                <a:ea typeface="+mj-ea"/>
                <a:cs typeface="+mj-cs"/>
              </a:defRPr>
            </a:lvl1pPr>
          </a:lstStyle>
          <a:p>
            <a:pPr lvl="0"/>
            <a:r>
              <a:rPr lang="nl-NL" noProof="0"/>
              <a:t>nr.</a:t>
            </a:r>
          </a:p>
        </p:txBody>
      </p:sp>
      <p:grpSp>
        <p:nvGrpSpPr>
          <p:cNvPr id="9" name="Logo">
            <a:extLst>
              <a:ext uri="{FF2B5EF4-FFF2-40B4-BE49-F238E27FC236}">
                <a16:creationId xmlns:a16="http://schemas.microsoft.com/office/drawing/2014/main" id="{8154B1E2-03C9-4C2E-B0D6-C4E6F2009E69}"/>
              </a:ext>
            </a:extLst>
          </p:cNvPr>
          <p:cNvGrpSpPr>
            <a:grpSpLocks noChangeAspect="1"/>
          </p:cNvGrpSpPr>
          <p:nvPr/>
        </p:nvGrpSpPr>
        <p:grpSpPr>
          <a:xfrm>
            <a:off x="10999221" y="6308761"/>
            <a:ext cx="810000" cy="168361"/>
            <a:chOff x="4033837" y="3000375"/>
            <a:chExt cx="2429593" cy="504996"/>
          </a:xfrm>
          <a:solidFill>
            <a:schemeClr val="accent1"/>
          </a:solidFill>
        </p:grpSpPr>
        <p:sp>
          <p:nvSpPr>
            <p:cNvPr id="10" name="Vrije vorm: vorm 9">
              <a:extLst>
                <a:ext uri="{FF2B5EF4-FFF2-40B4-BE49-F238E27FC236}">
                  <a16:creationId xmlns:a16="http://schemas.microsoft.com/office/drawing/2014/main" id="{D8B74DBB-28C8-47E9-AA27-F8D399B9526D}"/>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4B2EC2F3-D1E1-4014-90D5-4F8B24861A3A}"/>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B1C2803A-0EF6-4E34-9DB4-496EB7F724D8}"/>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B9C63037-3A08-47AF-A098-63FFDD89854B}"/>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43C48D06-7C65-4FAB-A385-32C7A78D546F}"/>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13146446-781B-4CD5-8D83-F40D7172B4A9}"/>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8" name="Vrije vorm: vorm 17">
              <a:extLst>
                <a:ext uri="{FF2B5EF4-FFF2-40B4-BE49-F238E27FC236}">
                  <a16:creationId xmlns:a16="http://schemas.microsoft.com/office/drawing/2014/main" id="{7C1F7F4C-FA11-4AC0-BBB4-F6B1E8762A2A}"/>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144427655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5F28369-D853-41FC-B421-7149A2BF223D}"/>
              </a:ext>
            </a:extLst>
          </p:cNvPr>
          <p:cNvSpPr>
            <a:spLocks noGrp="1"/>
          </p:cNvSpPr>
          <p:nvPr>
            <p:ph type="title"/>
          </p:nvPr>
        </p:nvSpPr>
        <p:spPr>
          <a:xfrm>
            <a:off x="371476" y="296863"/>
            <a:ext cx="10108030" cy="1160403"/>
          </a:xfrm>
          <a:prstGeom prst="rect">
            <a:avLst/>
          </a:prstGeom>
        </p:spPr>
        <p:txBody>
          <a:bodyPr vert="horz" lIns="0" tIns="36000" rIns="0" bIns="0" rtlCol="0" anchor="t" anchorCtr="0">
            <a:noAutofit/>
          </a:bodyPr>
          <a:lstStyle/>
          <a:p>
            <a:endParaRPr lang="nl-NL" noProof="0" dirty="0"/>
          </a:p>
        </p:txBody>
      </p:sp>
      <p:sp>
        <p:nvSpPr>
          <p:cNvPr id="3" name="Tijdelijke aanduiding voor tekst 2">
            <a:extLst>
              <a:ext uri="{FF2B5EF4-FFF2-40B4-BE49-F238E27FC236}">
                <a16:creationId xmlns:a16="http://schemas.microsoft.com/office/drawing/2014/main" id="{2C07AA40-F257-4F75-AEE1-A6910D0C566C}"/>
              </a:ext>
            </a:extLst>
          </p:cNvPr>
          <p:cNvSpPr>
            <a:spLocks noGrp="1"/>
          </p:cNvSpPr>
          <p:nvPr>
            <p:ph type="body" idx="1"/>
          </p:nvPr>
        </p:nvSpPr>
        <p:spPr>
          <a:xfrm>
            <a:off x="371475" y="1709739"/>
            <a:ext cx="11449050" cy="4356100"/>
          </a:xfrm>
          <a:prstGeom prst="rect">
            <a:avLst/>
          </a:prstGeom>
        </p:spPr>
        <p:txBody>
          <a:bodyPr vert="horz" lIns="0" tIns="0" rIns="0" bIns="0" rtlCol="0">
            <a:noAutofit/>
          </a:bodyPr>
          <a:lstStyle/>
          <a:p>
            <a:pPr lvl="0"/>
            <a:r>
              <a:rPr lang="nl-NL" noProof="0" dirty="0"/>
              <a:t>Klikken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a:p>
            <a:pPr lvl="5"/>
            <a:r>
              <a:rPr lang="nl-NL" noProof="0" dirty="0"/>
              <a:t>Zesde niveau</a:t>
            </a:r>
          </a:p>
          <a:p>
            <a:pPr lvl="6"/>
            <a:r>
              <a:rPr lang="nl-NL" noProof="0" dirty="0"/>
              <a:t>Zevende niveau - Subtitel</a:t>
            </a:r>
          </a:p>
          <a:p>
            <a:pPr lvl="7"/>
            <a:r>
              <a:rPr lang="nl-NL" noProof="0" dirty="0"/>
              <a:t>Achtste niveau - Subtitel</a:t>
            </a:r>
          </a:p>
          <a:p>
            <a:pPr lvl="8"/>
            <a:r>
              <a:rPr lang="nl-NL" noProof="0" dirty="0"/>
              <a:t>Negende Niveau</a:t>
            </a:r>
          </a:p>
        </p:txBody>
      </p:sp>
      <p:sp>
        <p:nvSpPr>
          <p:cNvPr id="4" name="Tijdelijke aanduiding voor datum 3">
            <a:extLst>
              <a:ext uri="{FF2B5EF4-FFF2-40B4-BE49-F238E27FC236}">
                <a16:creationId xmlns:a16="http://schemas.microsoft.com/office/drawing/2014/main" id="{33F86E3F-0C63-4E97-895C-45E3D9DA10B2}"/>
              </a:ext>
            </a:extLst>
          </p:cNvPr>
          <p:cNvSpPr>
            <a:spLocks noGrp="1"/>
          </p:cNvSpPr>
          <p:nvPr>
            <p:ph type="dt" sz="half" idx="2"/>
          </p:nvPr>
        </p:nvSpPr>
        <p:spPr>
          <a:xfrm>
            <a:off x="6095999" y="7020000"/>
            <a:ext cx="1620000" cy="216000"/>
          </a:xfrm>
          <a:prstGeom prst="rect">
            <a:avLst/>
          </a:prstGeom>
        </p:spPr>
        <p:txBody>
          <a:bodyPr vert="horz" lIns="0" tIns="0" rIns="0" bIns="0" rtlCol="0" anchor="t" anchorCtr="0">
            <a:noAutofit/>
          </a:bodyPr>
          <a:lstStyle>
            <a:lvl1pPr algn="l">
              <a:defRPr sz="1200">
                <a:solidFill>
                  <a:srgbClr val="E6E6E6"/>
                </a:solidFill>
              </a:defRPr>
            </a:lvl1pPr>
          </a:lstStyle>
          <a:p>
            <a:fld id="{C858E986-13CA-4207-976B-07ABA56131D3}" type="datetimeFigureOut">
              <a:rPr lang="nl-NL" smtClean="0"/>
              <a:t>23-6-2022</a:t>
            </a:fld>
            <a:endParaRPr lang="nl-NL"/>
          </a:p>
        </p:txBody>
      </p:sp>
      <p:sp>
        <p:nvSpPr>
          <p:cNvPr id="5" name="Tijdelijke aanduiding voor voettekst 4">
            <a:extLst>
              <a:ext uri="{FF2B5EF4-FFF2-40B4-BE49-F238E27FC236}">
                <a16:creationId xmlns:a16="http://schemas.microsoft.com/office/drawing/2014/main" id="{577FCBCE-DC2F-4902-A3CE-81254D6F4A46}"/>
              </a:ext>
            </a:extLst>
          </p:cNvPr>
          <p:cNvSpPr>
            <a:spLocks noGrp="1"/>
          </p:cNvSpPr>
          <p:nvPr>
            <p:ph type="ftr" sz="quarter" idx="3"/>
          </p:nvPr>
        </p:nvSpPr>
        <p:spPr>
          <a:xfrm>
            <a:off x="720568" y="6325170"/>
            <a:ext cx="5296057" cy="216000"/>
          </a:xfrm>
          <a:prstGeom prst="rect">
            <a:avLst/>
          </a:prstGeom>
        </p:spPr>
        <p:txBody>
          <a:bodyPr vert="horz" lIns="0" tIns="0" rIns="0" bIns="0" rtlCol="0" anchor="t" anchorCtr="0">
            <a:noAutofit/>
          </a:bodyPr>
          <a:lstStyle>
            <a:lvl1pPr algn="l">
              <a:defRPr sz="1200">
                <a:solidFill>
                  <a:schemeClr val="tx1"/>
                </a:solidFill>
              </a:defRPr>
            </a:lvl1pPr>
          </a:lstStyle>
          <a:p>
            <a:endParaRPr lang="nl-NL"/>
          </a:p>
        </p:txBody>
      </p:sp>
      <p:sp>
        <p:nvSpPr>
          <p:cNvPr id="6" name="Tijdelijke aanduiding voor dianummer 5">
            <a:extLst>
              <a:ext uri="{FF2B5EF4-FFF2-40B4-BE49-F238E27FC236}">
                <a16:creationId xmlns:a16="http://schemas.microsoft.com/office/drawing/2014/main" id="{1EA90362-143D-4A57-889A-3B5E336B0AB3}"/>
              </a:ext>
            </a:extLst>
          </p:cNvPr>
          <p:cNvSpPr>
            <a:spLocks noGrp="1"/>
          </p:cNvSpPr>
          <p:nvPr>
            <p:ph type="sldNum" sz="quarter" idx="4"/>
          </p:nvPr>
        </p:nvSpPr>
        <p:spPr>
          <a:xfrm>
            <a:off x="371476" y="6325170"/>
            <a:ext cx="311944" cy="216000"/>
          </a:xfrm>
          <a:prstGeom prst="rect">
            <a:avLst/>
          </a:prstGeom>
        </p:spPr>
        <p:txBody>
          <a:bodyPr vert="horz" lIns="0" tIns="0" rIns="0" bIns="0" rtlCol="0" anchor="t" anchorCtr="0">
            <a:noAutofit/>
          </a:bodyPr>
          <a:lstStyle>
            <a:lvl1pPr algn="l">
              <a:defRPr sz="1200" b="1">
                <a:solidFill>
                  <a:schemeClr val="tx1"/>
                </a:solidFill>
              </a:defRPr>
            </a:lvl1pPr>
          </a:lstStyle>
          <a:p>
            <a:fld id="{2A306AB4-CB7B-437C-84A7-3020E3331B8C}" type="slidenum">
              <a:rPr lang="nl-NL" smtClean="0"/>
              <a:t>‹nr.›</a:t>
            </a:fld>
            <a:endParaRPr lang="nl-NL"/>
          </a:p>
        </p:txBody>
      </p:sp>
      <p:grpSp>
        <p:nvGrpSpPr>
          <p:cNvPr id="10" name="Logo">
            <a:extLst>
              <a:ext uri="{FF2B5EF4-FFF2-40B4-BE49-F238E27FC236}">
                <a16:creationId xmlns:a16="http://schemas.microsoft.com/office/drawing/2014/main" id="{AC2B3D40-4D66-4B96-8808-38A2F4F4C97E}"/>
              </a:ext>
            </a:extLst>
          </p:cNvPr>
          <p:cNvGrpSpPr>
            <a:grpSpLocks noChangeAspect="1"/>
          </p:cNvGrpSpPr>
          <p:nvPr/>
        </p:nvGrpSpPr>
        <p:grpSpPr>
          <a:xfrm>
            <a:off x="10999221" y="6308761"/>
            <a:ext cx="810000" cy="168361"/>
            <a:chOff x="4033837" y="3000375"/>
            <a:chExt cx="2429593" cy="504996"/>
          </a:xfrm>
          <a:solidFill>
            <a:schemeClr val="tx1"/>
          </a:solidFill>
        </p:grpSpPr>
        <p:sp>
          <p:nvSpPr>
            <p:cNvPr id="11" name="Vrije vorm: vorm 10">
              <a:extLst>
                <a:ext uri="{FF2B5EF4-FFF2-40B4-BE49-F238E27FC236}">
                  <a16:creationId xmlns:a16="http://schemas.microsoft.com/office/drawing/2014/main" id="{71AEE973-A991-4793-A737-1C2D82A7AA3E}"/>
                </a:ext>
              </a:extLst>
            </p:cNvPr>
            <p:cNvSpPr/>
            <p:nvPr/>
          </p:nvSpPr>
          <p:spPr>
            <a:xfrm>
              <a:off x="4444685" y="3150375"/>
              <a:ext cx="313512" cy="357739"/>
            </a:xfrm>
            <a:custGeom>
              <a:avLst/>
              <a:gdLst>
                <a:gd name="connsiteX0" fmla="*/ 215100 w 313512"/>
                <a:gd name="connsiteY0" fmla="*/ 347095 h 357739"/>
                <a:gd name="connsiteX1" fmla="*/ 215100 w 313512"/>
                <a:gd name="connsiteY1" fmla="*/ 317990 h 357739"/>
                <a:gd name="connsiteX2" fmla="*/ 119499 w 313512"/>
                <a:gd name="connsiteY2" fmla="*/ 357739 h 357739"/>
                <a:gd name="connsiteX3" fmla="*/ 0 w 313512"/>
                <a:gd name="connsiteY3" fmla="*/ 220032 h 357739"/>
                <a:gd name="connsiteX4" fmla="*/ 0 w 313512"/>
                <a:gd name="connsiteY4" fmla="*/ 0 h 357739"/>
                <a:gd name="connsiteX5" fmla="*/ 98413 w 313512"/>
                <a:gd name="connsiteY5" fmla="*/ 0 h 357739"/>
                <a:gd name="connsiteX6" fmla="*/ 98413 w 313512"/>
                <a:gd name="connsiteY6" fmla="*/ 202290 h 357739"/>
                <a:gd name="connsiteX7" fmla="*/ 152543 w 313512"/>
                <a:gd name="connsiteY7" fmla="*/ 269011 h 357739"/>
                <a:gd name="connsiteX8" fmla="*/ 215100 w 313512"/>
                <a:gd name="connsiteY8" fmla="*/ 189519 h 357739"/>
                <a:gd name="connsiteX9" fmla="*/ 215100 w 313512"/>
                <a:gd name="connsiteY9" fmla="*/ 0 h 357739"/>
                <a:gd name="connsiteX10" fmla="*/ 313513 w 313512"/>
                <a:gd name="connsiteY10" fmla="*/ 0 h 357739"/>
                <a:gd name="connsiteX11" fmla="*/ 313513 w 313512"/>
                <a:gd name="connsiteY11" fmla="*/ 347095 h 357739"/>
                <a:gd name="connsiteX12" fmla="*/ 215100 w 313512"/>
                <a:gd name="connsiteY12" fmla="*/ 347095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3512" h="357739">
                  <a:moveTo>
                    <a:pt x="215100" y="347095"/>
                  </a:moveTo>
                  <a:lnTo>
                    <a:pt x="215100" y="317990"/>
                  </a:lnTo>
                  <a:cubicBezTo>
                    <a:pt x="192606" y="342129"/>
                    <a:pt x="160269" y="357739"/>
                    <a:pt x="119499" y="357739"/>
                  </a:cubicBezTo>
                  <a:cubicBezTo>
                    <a:pt x="44288" y="357739"/>
                    <a:pt x="0" y="304507"/>
                    <a:pt x="0" y="220032"/>
                  </a:cubicBezTo>
                  <a:lnTo>
                    <a:pt x="0" y="0"/>
                  </a:lnTo>
                  <a:lnTo>
                    <a:pt x="98413" y="0"/>
                  </a:lnTo>
                  <a:lnTo>
                    <a:pt x="98413" y="202290"/>
                  </a:lnTo>
                  <a:cubicBezTo>
                    <a:pt x="98413" y="246303"/>
                    <a:pt x="115986" y="269011"/>
                    <a:pt x="152543" y="269011"/>
                  </a:cubicBezTo>
                  <a:cubicBezTo>
                    <a:pt x="190496" y="269011"/>
                    <a:pt x="215100" y="239912"/>
                    <a:pt x="215100" y="189519"/>
                  </a:cubicBezTo>
                  <a:lnTo>
                    <a:pt x="215100" y="0"/>
                  </a:lnTo>
                  <a:lnTo>
                    <a:pt x="313513" y="0"/>
                  </a:lnTo>
                  <a:lnTo>
                    <a:pt x="313513" y="347095"/>
                  </a:lnTo>
                  <a:lnTo>
                    <a:pt x="215100" y="347095"/>
                  </a:lnTo>
                  <a:close/>
                </a:path>
              </a:pathLst>
            </a:custGeom>
            <a:grpFill/>
            <a:ln w="5609" cap="flat">
              <a:noFill/>
              <a:prstDash val="solid"/>
              <a:miter/>
            </a:ln>
          </p:spPr>
          <p:txBody>
            <a:bodyPr rtlCol="0" anchor="ctr"/>
            <a:lstStyle/>
            <a:p>
              <a:endParaRPr lang="nl-NL" noProof="0" dirty="0"/>
            </a:p>
          </p:txBody>
        </p:sp>
        <p:sp>
          <p:nvSpPr>
            <p:cNvPr id="12" name="Vrije vorm: vorm 11">
              <a:extLst>
                <a:ext uri="{FF2B5EF4-FFF2-40B4-BE49-F238E27FC236}">
                  <a16:creationId xmlns:a16="http://schemas.microsoft.com/office/drawing/2014/main" id="{DE6AAFCD-6B85-4093-8424-57DECBB9020C}"/>
                </a:ext>
              </a:extLst>
            </p:cNvPr>
            <p:cNvSpPr/>
            <p:nvPr/>
          </p:nvSpPr>
          <p:spPr>
            <a:xfrm>
              <a:off x="4790949" y="3150431"/>
              <a:ext cx="378186" cy="347100"/>
            </a:xfrm>
            <a:custGeom>
              <a:avLst/>
              <a:gdLst>
                <a:gd name="connsiteX0" fmla="*/ 189093 w 378186"/>
                <a:gd name="connsiteY0" fmla="*/ 219331 h 347100"/>
                <a:gd name="connsiteX1" fmla="*/ 276261 w 378186"/>
                <a:gd name="connsiteY1" fmla="*/ 0 h 347100"/>
                <a:gd name="connsiteX2" fmla="*/ 378186 w 378186"/>
                <a:gd name="connsiteY2" fmla="*/ 0 h 347100"/>
                <a:gd name="connsiteX3" fmla="*/ 239710 w 378186"/>
                <a:gd name="connsiteY3" fmla="*/ 347101 h 347100"/>
                <a:gd name="connsiteX4" fmla="*/ 137780 w 378186"/>
                <a:gd name="connsiteY4" fmla="*/ 347101 h 347100"/>
                <a:gd name="connsiteX5" fmla="*/ 0 w 378186"/>
                <a:gd name="connsiteY5" fmla="*/ 0 h 347100"/>
                <a:gd name="connsiteX6" fmla="*/ 101931 w 378186"/>
                <a:gd name="connsiteY6" fmla="*/ 0 h 3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186" h="347100">
                  <a:moveTo>
                    <a:pt x="189093" y="219331"/>
                  </a:moveTo>
                  <a:lnTo>
                    <a:pt x="276261" y="0"/>
                  </a:lnTo>
                  <a:lnTo>
                    <a:pt x="378186" y="0"/>
                  </a:lnTo>
                  <a:lnTo>
                    <a:pt x="239710" y="347101"/>
                  </a:lnTo>
                  <a:lnTo>
                    <a:pt x="137780" y="347101"/>
                  </a:lnTo>
                  <a:lnTo>
                    <a:pt x="0" y="0"/>
                  </a:lnTo>
                  <a:lnTo>
                    <a:pt x="101931" y="0"/>
                  </a:lnTo>
                  <a:close/>
                </a:path>
              </a:pathLst>
            </a:custGeom>
            <a:grpFill/>
            <a:ln w="5609" cap="flat">
              <a:noFill/>
              <a:prstDash val="solid"/>
              <a:miter/>
            </a:ln>
          </p:spPr>
          <p:txBody>
            <a:bodyPr rtlCol="0" anchor="ctr"/>
            <a:lstStyle/>
            <a:p>
              <a:endParaRPr lang="nl-NL" noProof="0" dirty="0"/>
            </a:p>
          </p:txBody>
        </p:sp>
        <p:sp>
          <p:nvSpPr>
            <p:cNvPr id="13" name="Vrije vorm: vorm 12">
              <a:extLst>
                <a:ext uri="{FF2B5EF4-FFF2-40B4-BE49-F238E27FC236}">
                  <a16:creationId xmlns:a16="http://schemas.microsoft.com/office/drawing/2014/main" id="{804F2F31-380C-400D-9AC4-1FDFA21E5423}"/>
                </a:ext>
              </a:extLst>
            </p:cNvPr>
            <p:cNvSpPr/>
            <p:nvPr/>
          </p:nvSpPr>
          <p:spPr>
            <a:xfrm>
              <a:off x="5539477" y="3139434"/>
              <a:ext cx="284703" cy="357739"/>
            </a:xfrm>
            <a:custGeom>
              <a:avLst/>
              <a:gdLst>
                <a:gd name="connsiteX0" fmla="*/ 184874 w 284703"/>
                <a:gd name="connsiteY0" fmla="*/ 0 h 357739"/>
                <a:gd name="connsiteX1" fmla="*/ 98412 w 284703"/>
                <a:gd name="connsiteY1" fmla="*/ 39743 h 357739"/>
                <a:gd name="connsiteX2" fmla="*/ 98412 w 284703"/>
                <a:gd name="connsiteY2" fmla="*/ 10639 h 357739"/>
                <a:gd name="connsiteX3" fmla="*/ 0 w 284703"/>
                <a:gd name="connsiteY3" fmla="*/ 10639 h 357739"/>
                <a:gd name="connsiteX4" fmla="*/ 0 w 284703"/>
                <a:gd name="connsiteY4" fmla="*/ 357739 h 357739"/>
                <a:gd name="connsiteX5" fmla="*/ 98412 w 284703"/>
                <a:gd name="connsiteY5" fmla="*/ 357739 h 357739"/>
                <a:gd name="connsiteX6" fmla="*/ 98412 w 284703"/>
                <a:gd name="connsiteY6" fmla="*/ 172473 h 357739"/>
                <a:gd name="connsiteX7" fmla="*/ 148317 w 284703"/>
                <a:gd name="connsiteY7" fmla="*/ 90849 h 357739"/>
                <a:gd name="connsiteX8" fmla="*/ 188341 w 284703"/>
                <a:gd name="connsiteY8" fmla="*/ 143380 h 357739"/>
                <a:gd name="connsiteX9" fmla="*/ 284694 w 284703"/>
                <a:gd name="connsiteY9" fmla="*/ 143380 h 357739"/>
                <a:gd name="connsiteX10" fmla="*/ 184874 w 284703"/>
                <a:gd name="connsiteY10" fmla="*/ 0 h 35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703" h="357739">
                  <a:moveTo>
                    <a:pt x="184874" y="0"/>
                  </a:moveTo>
                  <a:cubicBezTo>
                    <a:pt x="146915" y="0"/>
                    <a:pt x="118091" y="14903"/>
                    <a:pt x="98412" y="39743"/>
                  </a:cubicBezTo>
                  <a:lnTo>
                    <a:pt x="98412" y="10639"/>
                  </a:lnTo>
                  <a:lnTo>
                    <a:pt x="0" y="10639"/>
                  </a:lnTo>
                  <a:lnTo>
                    <a:pt x="0" y="357739"/>
                  </a:lnTo>
                  <a:lnTo>
                    <a:pt x="98412" y="357739"/>
                  </a:lnTo>
                  <a:lnTo>
                    <a:pt x="98412" y="172473"/>
                  </a:lnTo>
                  <a:cubicBezTo>
                    <a:pt x="98412" y="114988"/>
                    <a:pt x="120200" y="90849"/>
                    <a:pt x="148317" y="90849"/>
                  </a:cubicBezTo>
                  <a:cubicBezTo>
                    <a:pt x="174499" y="90849"/>
                    <a:pt x="187819" y="107951"/>
                    <a:pt x="188341" y="143380"/>
                  </a:cubicBezTo>
                  <a:lnTo>
                    <a:pt x="284694" y="143380"/>
                  </a:lnTo>
                  <a:cubicBezTo>
                    <a:pt x="285396" y="39036"/>
                    <a:pt x="246028" y="0"/>
                    <a:pt x="184874" y="0"/>
                  </a:cubicBezTo>
                </a:path>
              </a:pathLst>
            </a:custGeom>
            <a:grpFill/>
            <a:ln w="5609" cap="flat">
              <a:noFill/>
              <a:prstDash val="solid"/>
              <a:miter/>
            </a:ln>
          </p:spPr>
          <p:txBody>
            <a:bodyPr rtlCol="0" anchor="ctr"/>
            <a:lstStyle/>
            <a:p>
              <a:endParaRPr lang="nl-NL" noProof="0" dirty="0"/>
            </a:p>
          </p:txBody>
        </p:sp>
        <p:sp>
          <p:nvSpPr>
            <p:cNvPr id="14" name="Vrije vorm: vorm 13">
              <a:extLst>
                <a:ext uri="{FF2B5EF4-FFF2-40B4-BE49-F238E27FC236}">
                  <a16:creationId xmlns:a16="http://schemas.microsoft.com/office/drawing/2014/main" id="{595ECC52-9B4D-430D-979C-990E6A3C971C}"/>
                </a:ext>
              </a:extLst>
            </p:cNvPr>
            <p:cNvSpPr/>
            <p:nvPr/>
          </p:nvSpPr>
          <p:spPr>
            <a:xfrm>
              <a:off x="6173113" y="3139434"/>
              <a:ext cx="290316" cy="368388"/>
            </a:xfrm>
            <a:custGeom>
              <a:avLst/>
              <a:gdLst>
                <a:gd name="connsiteX0" fmla="*/ 198233 w 290316"/>
                <a:gd name="connsiteY0" fmla="*/ 217199 h 368388"/>
                <a:gd name="connsiteX1" fmla="*/ 134969 w 290316"/>
                <a:gd name="connsiteY1" fmla="*/ 286047 h 368388"/>
                <a:gd name="connsiteX2" fmla="*/ 92785 w 290316"/>
                <a:gd name="connsiteY2" fmla="*/ 252683 h 368388"/>
                <a:gd name="connsiteX3" fmla="*/ 144810 w 290316"/>
                <a:gd name="connsiteY3" fmla="*/ 211520 h 368388"/>
                <a:gd name="connsiteX4" fmla="*/ 198233 w 290316"/>
                <a:gd name="connsiteY4" fmla="*/ 201589 h 368388"/>
                <a:gd name="connsiteX5" fmla="*/ 198233 w 290316"/>
                <a:gd name="connsiteY5" fmla="*/ 217199 h 368388"/>
                <a:gd name="connsiteX6" fmla="*/ 143402 w 290316"/>
                <a:gd name="connsiteY6" fmla="*/ 0 h 368388"/>
                <a:gd name="connsiteX7" fmla="*/ 1403 w 290316"/>
                <a:gd name="connsiteY7" fmla="*/ 132017 h 368388"/>
                <a:gd name="connsiteX8" fmla="*/ 89435 w 290316"/>
                <a:gd name="connsiteY8" fmla="*/ 132017 h 368388"/>
                <a:gd name="connsiteX9" fmla="*/ 145506 w 290316"/>
                <a:gd name="connsiteY9" fmla="*/ 80199 h 368388"/>
                <a:gd name="connsiteX10" fmla="*/ 198233 w 290316"/>
                <a:gd name="connsiteY10" fmla="*/ 122793 h 368388"/>
                <a:gd name="connsiteX11" fmla="*/ 198233 w 290316"/>
                <a:gd name="connsiteY11" fmla="*/ 134856 h 368388"/>
                <a:gd name="connsiteX12" fmla="*/ 132152 w 290316"/>
                <a:gd name="connsiteY12" fmla="*/ 146926 h 368388"/>
                <a:gd name="connsiteX13" fmla="*/ 0 w 290316"/>
                <a:gd name="connsiteY13" fmla="*/ 264758 h 368388"/>
                <a:gd name="connsiteX14" fmla="*/ 115986 w 290316"/>
                <a:gd name="connsiteY14" fmla="*/ 368389 h 368388"/>
                <a:gd name="connsiteX15" fmla="*/ 198935 w 290316"/>
                <a:gd name="connsiteY15" fmla="*/ 323669 h 368388"/>
                <a:gd name="connsiteX16" fmla="*/ 198935 w 290316"/>
                <a:gd name="connsiteY16" fmla="*/ 357739 h 368388"/>
                <a:gd name="connsiteX17" fmla="*/ 290317 w 290316"/>
                <a:gd name="connsiteY17" fmla="*/ 357739 h 368388"/>
                <a:gd name="connsiteX18" fmla="*/ 290317 w 290316"/>
                <a:gd name="connsiteY18" fmla="*/ 125632 h 368388"/>
                <a:gd name="connsiteX19" fmla="*/ 143402 w 290316"/>
                <a:gd name="connsiteY19" fmla="*/ 0 h 3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316" h="368388">
                  <a:moveTo>
                    <a:pt x="198233" y="217199"/>
                  </a:moveTo>
                  <a:cubicBezTo>
                    <a:pt x="198233" y="259787"/>
                    <a:pt x="172221" y="286047"/>
                    <a:pt x="134969" y="286047"/>
                  </a:cubicBezTo>
                  <a:cubicBezTo>
                    <a:pt x="109657" y="286047"/>
                    <a:pt x="92785" y="272563"/>
                    <a:pt x="92785" y="252683"/>
                  </a:cubicBezTo>
                  <a:cubicBezTo>
                    <a:pt x="92785" y="226423"/>
                    <a:pt x="116688" y="217199"/>
                    <a:pt x="144810" y="211520"/>
                  </a:cubicBezTo>
                  <a:lnTo>
                    <a:pt x="198233" y="201589"/>
                  </a:lnTo>
                  <a:lnTo>
                    <a:pt x="198233" y="217199"/>
                  </a:lnTo>
                  <a:close/>
                  <a:moveTo>
                    <a:pt x="143402" y="0"/>
                  </a:moveTo>
                  <a:cubicBezTo>
                    <a:pt x="65375" y="0"/>
                    <a:pt x="-2811" y="45427"/>
                    <a:pt x="1403" y="132017"/>
                  </a:cubicBezTo>
                  <a:lnTo>
                    <a:pt x="89435" y="132017"/>
                  </a:lnTo>
                  <a:cubicBezTo>
                    <a:pt x="91460" y="100388"/>
                    <a:pt x="110830" y="80199"/>
                    <a:pt x="145506" y="80199"/>
                  </a:cubicBezTo>
                  <a:cubicBezTo>
                    <a:pt x="179953" y="80199"/>
                    <a:pt x="198233" y="99366"/>
                    <a:pt x="198233" y="122793"/>
                  </a:cubicBezTo>
                  <a:lnTo>
                    <a:pt x="198233" y="134856"/>
                  </a:lnTo>
                  <a:lnTo>
                    <a:pt x="132152" y="146926"/>
                  </a:lnTo>
                  <a:cubicBezTo>
                    <a:pt x="46392" y="161834"/>
                    <a:pt x="0" y="196617"/>
                    <a:pt x="0" y="264758"/>
                  </a:cubicBezTo>
                  <a:cubicBezTo>
                    <a:pt x="0" y="314444"/>
                    <a:pt x="38660" y="368389"/>
                    <a:pt x="115986" y="368389"/>
                  </a:cubicBezTo>
                  <a:cubicBezTo>
                    <a:pt x="159568" y="368389"/>
                    <a:pt x="186983" y="344963"/>
                    <a:pt x="198935" y="323669"/>
                  </a:cubicBezTo>
                  <a:lnTo>
                    <a:pt x="198935" y="357739"/>
                  </a:lnTo>
                  <a:lnTo>
                    <a:pt x="290317" y="357739"/>
                  </a:lnTo>
                  <a:lnTo>
                    <a:pt x="290317" y="125632"/>
                  </a:lnTo>
                  <a:cubicBezTo>
                    <a:pt x="290317" y="51100"/>
                    <a:pt x="239705" y="0"/>
                    <a:pt x="143402" y="0"/>
                  </a:cubicBezTo>
                </a:path>
              </a:pathLst>
            </a:custGeom>
            <a:grpFill/>
            <a:ln w="5609" cap="flat">
              <a:noFill/>
              <a:prstDash val="solid"/>
              <a:miter/>
            </a:ln>
          </p:spPr>
          <p:txBody>
            <a:bodyPr rtlCol="0" anchor="ctr"/>
            <a:lstStyle/>
            <a:p>
              <a:endParaRPr lang="nl-NL" noProof="0" dirty="0"/>
            </a:p>
          </p:txBody>
        </p:sp>
        <p:sp>
          <p:nvSpPr>
            <p:cNvPr id="15" name="Vrije vorm: vorm 14">
              <a:extLst>
                <a:ext uri="{FF2B5EF4-FFF2-40B4-BE49-F238E27FC236}">
                  <a16:creationId xmlns:a16="http://schemas.microsoft.com/office/drawing/2014/main" id="{4085E259-5C17-488D-9829-4345C64B80F9}"/>
                </a:ext>
              </a:extLst>
            </p:cNvPr>
            <p:cNvSpPr/>
            <p:nvPr/>
          </p:nvSpPr>
          <p:spPr>
            <a:xfrm>
              <a:off x="5159580" y="3140141"/>
              <a:ext cx="336007" cy="367681"/>
            </a:xfrm>
            <a:custGeom>
              <a:avLst/>
              <a:gdLst>
                <a:gd name="connsiteX0" fmla="*/ 172226 w 336007"/>
                <a:gd name="connsiteY0" fmla="*/ 81624 h 367681"/>
                <a:gd name="connsiteX1" fmla="*/ 243919 w 336007"/>
                <a:gd name="connsiteY1" fmla="*/ 140546 h 367681"/>
                <a:gd name="connsiteX2" fmla="*/ 92089 w 336007"/>
                <a:gd name="connsiteY2" fmla="*/ 140546 h 367681"/>
                <a:gd name="connsiteX3" fmla="*/ 172226 w 336007"/>
                <a:gd name="connsiteY3" fmla="*/ 81624 h 367681"/>
                <a:gd name="connsiteX4" fmla="*/ 177142 w 336007"/>
                <a:gd name="connsiteY4" fmla="*/ 283213 h 367681"/>
                <a:gd name="connsiteX5" fmla="*/ 89979 w 336007"/>
                <a:gd name="connsiteY5" fmla="*/ 208681 h 367681"/>
                <a:gd name="connsiteX6" fmla="*/ 211807 w 336007"/>
                <a:gd name="connsiteY6" fmla="*/ 208681 h 367681"/>
                <a:gd name="connsiteX7" fmla="*/ 328977 w 336007"/>
                <a:gd name="connsiteY7" fmla="*/ 208681 h 367681"/>
                <a:gd name="connsiteX8" fmla="*/ 328977 w 336007"/>
                <a:gd name="connsiteY8" fmla="*/ 170352 h 367681"/>
                <a:gd name="connsiteX9" fmla="*/ 172226 w 336007"/>
                <a:gd name="connsiteY9" fmla="*/ 0 h 367681"/>
                <a:gd name="connsiteX10" fmla="*/ 0 w 336007"/>
                <a:gd name="connsiteY10" fmla="*/ 184548 h 367681"/>
                <a:gd name="connsiteX11" fmla="*/ 175739 w 336007"/>
                <a:gd name="connsiteY11" fmla="*/ 367682 h 367681"/>
                <a:gd name="connsiteX12" fmla="*/ 336008 w 336007"/>
                <a:gd name="connsiteY12" fmla="*/ 242752 h 367681"/>
                <a:gd name="connsiteX13" fmla="*/ 242477 w 336007"/>
                <a:gd name="connsiteY13" fmla="*/ 242752 h 367681"/>
                <a:gd name="connsiteX14" fmla="*/ 177142 w 336007"/>
                <a:gd name="connsiteY14" fmla="*/ 283213 h 3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6007" h="367681">
                  <a:moveTo>
                    <a:pt x="172226" y="81624"/>
                  </a:moveTo>
                  <a:cubicBezTo>
                    <a:pt x="215100" y="81624"/>
                    <a:pt x="242516" y="109315"/>
                    <a:pt x="243919" y="140546"/>
                  </a:cubicBezTo>
                  <a:lnTo>
                    <a:pt x="92089" y="140546"/>
                  </a:lnTo>
                  <a:cubicBezTo>
                    <a:pt x="104035" y="103631"/>
                    <a:pt x="133560" y="81624"/>
                    <a:pt x="172226" y="81624"/>
                  </a:cubicBezTo>
                  <a:moveTo>
                    <a:pt x="177142" y="283213"/>
                  </a:moveTo>
                  <a:cubicBezTo>
                    <a:pt x="132158" y="283213"/>
                    <a:pt x="99815" y="256241"/>
                    <a:pt x="89979" y="208681"/>
                  </a:cubicBezTo>
                  <a:lnTo>
                    <a:pt x="211807" y="208681"/>
                  </a:lnTo>
                  <a:lnTo>
                    <a:pt x="328977" y="208681"/>
                  </a:lnTo>
                  <a:lnTo>
                    <a:pt x="328977" y="170352"/>
                  </a:lnTo>
                  <a:cubicBezTo>
                    <a:pt x="328977" y="70267"/>
                    <a:pt x="267822" y="0"/>
                    <a:pt x="172226" y="0"/>
                  </a:cubicBezTo>
                  <a:cubicBezTo>
                    <a:pt x="68186" y="0"/>
                    <a:pt x="0" y="80210"/>
                    <a:pt x="0" y="184548"/>
                  </a:cubicBezTo>
                  <a:cubicBezTo>
                    <a:pt x="0" y="288891"/>
                    <a:pt x="69594" y="367682"/>
                    <a:pt x="175739" y="367682"/>
                  </a:cubicBezTo>
                  <a:cubicBezTo>
                    <a:pt x="256577" y="367682"/>
                    <a:pt x="324062" y="317283"/>
                    <a:pt x="336008" y="242752"/>
                  </a:cubicBezTo>
                  <a:lnTo>
                    <a:pt x="242477" y="242752"/>
                  </a:lnTo>
                  <a:cubicBezTo>
                    <a:pt x="230890" y="268091"/>
                    <a:pt x="207413" y="283213"/>
                    <a:pt x="177142" y="283213"/>
                  </a:cubicBezTo>
                </a:path>
              </a:pathLst>
            </a:custGeom>
            <a:grpFill/>
            <a:ln w="5609" cap="flat">
              <a:noFill/>
              <a:prstDash val="solid"/>
              <a:miter/>
            </a:ln>
          </p:spPr>
          <p:txBody>
            <a:bodyPr rtlCol="0" anchor="ctr"/>
            <a:lstStyle/>
            <a:p>
              <a:endParaRPr lang="nl-NL" noProof="0" dirty="0"/>
            </a:p>
          </p:txBody>
        </p:sp>
        <p:sp>
          <p:nvSpPr>
            <p:cNvPr id="16" name="Vrije vorm: vorm 15">
              <a:extLst>
                <a:ext uri="{FF2B5EF4-FFF2-40B4-BE49-F238E27FC236}">
                  <a16:creationId xmlns:a16="http://schemas.microsoft.com/office/drawing/2014/main" id="{9DFBDC82-81BF-49C8-9ADC-C124E19655F5}"/>
                </a:ext>
              </a:extLst>
            </p:cNvPr>
            <p:cNvSpPr/>
            <p:nvPr/>
          </p:nvSpPr>
          <p:spPr>
            <a:xfrm>
              <a:off x="5867164" y="3052832"/>
              <a:ext cx="272261" cy="454990"/>
            </a:xfrm>
            <a:custGeom>
              <a:avLst/>
              <a:gdLst>
                <a:gd name="connsiteX0" fmla="*/ 272041 w 272261"/>
                <a:gd name="connsiteY0" fmla="*/ 315157 h 454990"/>
                <a:gd name="connsiteX1" fmla="*/ 179251 w 272261"/>
                <a:gd name="connsiteY1" fmla="*/ 315157 h 454990"/>
                <a:gd name="connsiteX2" fmla="*/ 138481 w 272261"/>
                <a:gd name="connsiteY2" fmla="*/ 366268 h 454990"/>
                <a:gd name="connsiteX3" fmla="*/ 98413 w 272261"/>
                <a:gd name="connsiteY3" fmla="*/ 324381 h 454990"/>
                <a:gd name="connsiteX4" fmla="*/ 98413 w 272261"/>
                <a:gd name="connsiteY4" fmla="*/ 182421 h 454990"/>
                <a:gd name="connsiteX5" fmla="*/ 225632 w 272261"/>
                <a:gd name="connsiteY5" fmla="*/ 182421 h 454990"/>
                <a:gd name="connsiteX6" fmla="*/ 225632 w 272261"/>
                <a:gd name="connsiteY6" fmla="*/ 97245 h 454990"/>
                <a:gd name="connsiteX7" fmla="*/ 98413 w 272261"/>
                <a:gd name="connsiteY7" fmla="*/ 97245 h 454990"/>
                <a:gd name="connsiteX8" fmla="*/ 98413 w 272261"/>
                <a:gd name="connsiteY8" fmla="*/ 0 h 454990"/>
                <a:gd name="connsiteX9" fmla="*/ 0 w 272261"/>
                <a:gd name="connsiteY9" fmla="*/ 0 h 454990"/>
                <a:gd name="connsiteX10" fmla="*/ 0 w 272261"/>
                <a:gd name="connsiteY10" fmla="*/ 97245 h 454990"/>
                <a:gd name="connsiteX11" fmla="*/ 0 w 272261"/>
                <a:gd name="connsiteY11" fmla="*/ 182421 h 454990"/>
                <a:gd name="connsiteX12" fmla="*/ 0 w 272261"/>
                <a:gd name="connsiteY12" fmla="*/ 320128 h 454990"/>
                <a:gd name="connsiteX13" fmla="*/ 143402 w 272261"/>
                <a:gd name="connsiteY13" fmla="*/ 454990 h 454990"/>
                <a:gd name="connsiteX14" fmla="*/ 272041 w 272261"/>
                <a:gd name="connsiteY14" fmla="*/ 315157 h 4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2261" h="454990">
                  <a:moveTo>
                    <a:pt x="272041" y="315157"/>
                  </a:moveTo>
                  <a:lnTo>
                    <a:pt x="179251" y="315157"/>
                  </a:lnTo>
                  <a:cubicBezTo>
                    <a:pt x="179251" y="348515"/>
                    <a:pt x="163086" y="366268"/>
                    <a:pt x="138481" y="366268"/>
                  </a:cubicBezTo>
                  <a:cubicBezTo>
                    <a:pt x="114578" y="366268"/>
                    <a:pt x="98413" y="351359"/>
                    <a:pt x="98413" y="324381"/>
                  </a:cubicBezTo>
                  <a:lnTo>
                    <a:pt x="98413" y="182421"/>
                  </a:lnTo>
                  <a:lnTo>
                    <a:pt x="225632" y="182421"/>
                  </a:lnTo>
                  <a:lnTo>
                    <a:pt x="225632" y="97245"/>
                  </a:lnTo>
                  <a:lnTo>
                    <a:pt x="98413" y="97245"/>
                  </a:lnTo>
                  <a:lnTo>
                    <a:pt x="98413" y="0"/>
                  </a:lnTo>
                  <a:lnTo>
                    <a:pt x="0" y="0"/>
                  </a:lnTo>
                  <a:lnTo>
                    <a:pt x="0" y="97245"/>
                  </a:lnTo>
                  <a:lnTo>
                    <a:pt x="0" y="182421"/>
                  </a:lnTo>
                  <a:lnTo>
                    <a:pt x="0" y="320128"/>
                  </a:lnTo>
                  <a:cubicBezTo>
                    <a:pt x="0" y="403172"/>
                    <a:pt x="52722" y="454990"/>
                    <a:pt x="143402" y="454990"/>
                  </a:cubicBezTo>
                  <a:cubicBezTo>
                    <a:pt x="219320" y="454990"/>
                    <a:pt x="276255" y="401752"/>
                    <a:pt x="272041" y="315157"/>
                  </a:cubicBezTo>
                </a:path>
              </a:pathLst>
            </a:custGeom>
            <a:grpFill/>
            <a:ln w="5609" cap="flat">
              <a:noFill/>
              <a:prstDash val="solid"/>
              <a:miter/>
            </a:ln>
          </p:spPr>
          <p:txBody>
            <a:bodyPr rtlCol="0" anchor="ctr"/>
            <a:lstStyle/>
            <a:p>
              <a:endParaRPr lang="nl-NL" noProof="0" dirty="0"/>
            </a:p>
          </p:txBody>
        </p:sp>
        <p:sp>
          <p:nvSpPr>
            <p:cNvPr id="17" name="Vrije vorm: vorm 16">
              <a:extLst>
                <a:ext uri="{FF2B5EF4-FFF2-40B4-BE49-F238E27FC236}">
                  <a16:creationId xmlns:a16="http://schemas.microsoft.com/office/drawing/2014/main" id="{24B01084-4721-4A15-87C0-03BBF8FE1D2C}"/>
                </a:ext>
              </a:extLst>
            </p:cNvPr>
            <p:cNvSpPr/>
            <p:nvPr/>
          </p:nvSpPr>
          <p:spPr>
            <a:xfrm>
              <a:off x="4033837" y="3000375"/>
              <a:ext cx="461398" cy="497157"/>
            </a:xfrm>
            <a:custGeom>
              <a:avLst/>
              <a:gdLst>
                <a:gd name="connsiteX0" fmla="*/ 230699 w 461398"/>
                <a:gd name="connsiteY0" fmla="*/ 197442 h 497157"/>
                <a:gd name="connsiteX1" fmla="*/ 348863 w 461398"/>
                <a:gd name="connsiteY1" fmla="*/ 0 h 497157"/>
                <a:gd name="connsiteX2" fmla="*/ 461398 w 461398"/>
                <a:gd name="connsiteY2" fmla="*/ 0 h 497157"/>
                <a:gd name="connsiteX3" fmla="*/ 279931 w 461398"/>
                <a:gd name="connsiteY3" fmla="*/ 300422 h 497157"/>
                <a:gd name="connsiteX4" fmla="*/ 279931 w 461398"/>
                <a:gd name="connsiteY4" fmla="*/ 497157 h 497157"/>
                <a:gd name="connsiteX5" fmla="*/ 181462 w 461398"/>
                <a:gd name="connsiteY5" fmla="*/ 497157 h 497157"/>
                <a:gd name="connsiteX6" fmla="*/ 181462 w 461398"/>
                <a:gd name="connsiteY6" fmla="*/ 300422 h 497157"/>
                <a:gd name="connsiteX7" fmla="*/ 0 w 461398"/>
                <a:gd name="connsiteY7" fmla="*/ 0 h 497157"/>
                <a:gd name="connsiteX8" fmla="*/ 110426 w 461398"/>
                <a:gd name="connsiteY8" fmla="*/ 0 h 49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1398" h="497157">
                  <a:moveTo>
                    <a:pt x="230699" y="197442"/>
                  </a:moveTo>
                  <a:lnTo>
                    <a:pt x="348863" y="0"/>
                  </a:lnTo>
                  <a:lnTo>
                    <a:pt x="461398" y="0"/>
                  </a:lnTo>
                  <a:lnTo>
                    <a:pt x="279931" y="300422"/>
                  </a:lnTo>
                  <a:lnTo>
                    <a:pt x="279931" y="497157"/>
                  </a:lnTo>
                  <a:lnTo>
                    <a:pt x="181462" y="497157"/>
                  </a:lnTo>
                  <a:lnTo>
                    <a:pt x="181462" y="300422"/>
                  </a:lnTo>
                  <a:lnTo>
                    <a:pt x="0" y="0"/>
                  </a:lnTo>
                  <a:lnTo>
                    <a:pt x="110426" y="0"/>
                  </a:lnTo>
                  <a:close/>
                </a:path>
              </a:pathLst>
            </a:custGeom>
            <a:grpFill/>
            <a:ln w="5609" cap="flat">
              <a:noFill/>
              <a:prstDash val="solid"/>
              <a:miter/>
            </a:ln>
          </p:spPr>
          <p:txBody>
            <a:bodyPr rtlCol="0" anchor="ctr"/>
            <a:lstStyle/>
            <a:p>
              <a:endParaRPr lang="nl-NL" noProof="0" dirty="0"/>
            </a:p>
          </p:txBody>
        </p:sp>
      </p:grpSp>
    </p:spTree>
    <p:extLst>
      <p:ext uri="{BB962C8B-B14F-4D97-AF65-F5344CB8AC3E}">
        <p14:creationId xmlns:p14="http://schemas.microsoft.com/office/powerpoint/2010/main" val="22695700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Lst>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2pPr>
      <a:lvl3pPr marL="648000" indent="-216000" algn="l" defTabSz="914400" rtl="0" eaLnBrk="1" latinLnBrk="0" hangingPunct="1">
        <a:lnSpc>
          <a:spcPct val="100000"/>
        </a:lnSpc>
        <a:spcBef>
          <a:spcPts val="0"/>
        </a:spcBef>
        <a:buFont typeface="Arial" panose="020B0604020202020204" pitchFamily="34" charset="0"/>
        <a:buChar char="-"/>
        <a:defRPr sz="1800" b="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1800" b="1"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mj-lt"/>
        <a:buNone/>
        <a:defRPr sz="1800" kern="1200">
          <a:solidFill>
            <a:schemeClr val="tx1"/>
          </a:solidFill>
          <a:latin typeface="+mn-lt"/>
          <a:ea typeface="+mn-ea"/>
          <a:cs typeface="+mn-cs"/>
        </a:defRPr>
      </a:lvl5pPr>
      <a:lvl6pPr marL="432000" indent="-432000" algn="l" defTabSz="914400" rtl="0" eaLnBrk="1" latinLnBrk="0" hangingPunct="1">
        <a:lnSpc>
          <a:spcPct val="100000"/>
        </a:lnSpc>
        <a:spcBef>
          <a:spcPts val="0"/>
        </a:spcBef>
        <a:buFont typeface="+mj-lt"/>
        <a:buAutoNum type="arabicPeriod"/>
        <a:defRPr sz="1800" kern="1200">
          <a:solidFill>
            <a:schemeClr val="tx1"/>
          </a:solidFill>
          <a:latin typeface="+mn-lt"/>
          <a:ea typeface="+mn-ea"/>
          <a:cs typeface="+mn-cs"/>
        </a:defRPr>
      </a:lvl6pPr>
      <a:lvl7pPr marL="864000" indent="-432000" algn="l" defTabSz="914400" rtl="0" eaLnBrk="1" latinLnBrk="0" hangingPunct="1">
        <a:lnSpc>
          <a:spcPct val="100000"/>
        </a:lnSpc>
        <a:spcBef>
          <a:spcPts val="0"/>
        </a:spcBef>
        <a:spcAft>
          <a:spcPts val="0"/>
        </a:spcAft>
        <a:buFont typeface="+mj-lt"/>
        <a:buAutoNum type="alphaLcPeriod"/>
        <a:defRPr lang="nl-NL" sz="1800" kern="1200" noProof="0" dirty="0">
          <a:solidFill>
            <a:schemeClr val="tx1"/>
          </a:solidFill>
          <a:latin typeface="+mn-lt"/>
          <a:ea typeface="+mn-ea"/>
          <a:cs typeface="+mn-cs"/>
        </a:defRPr>
      </a:lvl7pPr>
      <a:lvl8pPr marL="0" indent="0" algn="l" defTabSz="914400" rtl="0" eaLnBrk="1" latinLnBrk="0" hangingPunct="1">
        <a:lnSpc>
          <a:spcPct val="100000"/>
        </a:lnSpc>
        <a:spcBef>
          <a:spcPts val="0"/>
        </a:spcBef>
        <a:spcAft>
          <a:spcPts val="1200"/>
        </a:spcAft>
        <a:buFont typeface="Arial" panose="020B0604020202020204" pitchFamily="34" charset="0"/>
        <a:buNone/>
        <a:defRPr lang="nl-NL" sz="3000" kern="1200" noProof="0" dirty="0">
          <a:solidFill>
            <a:schemeClr val="tx1"/>
          </a:solid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34">
          <p15:clr>
            <a:srgbClr val="F26B43"/>
          </p15:clr>
        </p15:guide>
        <p15:guide id="4" pos="7446">
          <p15:clr>
            <a:srgbClr val="F26B43"/>
          </p15:clr>
        </p15:guide>
        <p15:guide id="5" orient="horz" pos="187">
          <p15:clr>
            <a:srgbClr val="F26B43"/>
          </p15:clr>
        </p15:guide>
        <p15:guide id="6" orient="horz" pos="1071">
          <p15:clr>
            <a:srgbClr val="F26B43"/>
          </p15:clr>
        </p15:guide>
        <p15:guide id="7" orient="horz" pos="3861">
          <p15:clr>
            <a:srgbClr val="F26B43"/>
          </p15:clr>
        </p15:guide>
        <p15:guide id="8" orient="horz" pos="39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hyperlink" Target="http://www.pennemes.nl/natuur-is-gezond/" TargetMode="External"/><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emokennislink.nl/facesofscience/blogs/waarom-we-ons-moeten-aanpassen-aan-klimaatveranderin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nest-architect.com/puntensysteem-natuurinclusief-bouwen-den-haag/" TargetMode="External"/><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hyperlink" Target="https://www.nu.nl/economie/6124847/klimaatverandering-kan-volgens-economen-15-biljoen-euro-per-jaar-kosten.html#:~:text=Klimaatverandering%20kan%20volgens%20economen%201%2C5%20biljoen%20euro%20per%20jaar%20kosten,-30%20maart%202021&amp;text=Zonder%20een%20drastische%20aanpak%20van,44%20biljoen%20euro)%20per%20jaar."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1">
            <a:extLst>
              <a:ext uri="{FF2B5EF4-FFF2-40B4-BE49-F238E27FC236}">
                <a16:creationId xmlns:a16="http://schemas.microsoft.com/office/drawing/2014/main" id="{040D07F3-23AD-4C9D-B817-DAF0CA7B89A1}"/>
              </a:ext>
            </a:extLst>
          </p:cNvPr>
          <p:cNvSpPr>
            <a:spLocks noGrp="1"/>
          </p:cNvSpPr>
          <p:nvPr>
            <p:ph type="subTitle" idx="1"/>
          </p:nvPr>
        </p:nvSpPr>
        <p:spPr>
          <a:xfrm>
            <a:off x="374650" y="5155915"/>
            <a:ext cx="7668000" cy="973424"/>
          </a:xfrm>
        </p:spPr>
        <p:txBody>
          <a:bodyPr/>
          <a:lstStyle/>
          <a:p>
            <a:endParaRPr lang="en-US"/>
          </a:p>
        </p:txBody>
      </p:sp>
      <p:sp>
        <p:nvSpPr>
          <p:cNvPr id="2" name="Rechthoek 1"/>
          <p:cNvSpPr/>
          <p:nvPr/>
        </p:nvSpPr>
        <p:spPr>
          <a:xfrm>
            <a:off x="371475" y="2824163"/>
            <a:ext cx="7668000" cy="2082553"/>
          </a:xfrm>
          <a:prstGeom prst="rect">
            <a:avLst/>
          </a:prstGeom>
        </p:spPr>
        <p:txBody>
          <a:bodyPr vert="horz" wrap="square" lIns="0" tIns="36000" rIns="0" bIns="0" rtlCol="0" anchor="b" anchorCtr="0">
            <a:normAutofit/>
          </a:bodyPr>
          <a:lstStyle/>
          <a:p>
            <a:pPr marL="0" marR="0" lvl="0" indent="0" fontAlgn="auto">
              <a:lnSpc>
                <a:spcPct val="85000"/>
              </a:lnSpc>
              <a:spcBef>
                <a:spcPct val="0"/>
              </a:spcBef>
              <a:spcAft>
                <a:spcPts val="600"/>
              </a:spcAft>
              <a:buClrTx/>
              <a:buSzTx/>
              <a:tabLst/>
              <a:defRPr/>
            </a:pPr>
            <a:r>
              <a:rPr kumimoji="0" lang="nl-NL" sz="4300" b="1" i="0" u="none" strike="noStrike" kern="1200" cap="none" spc="-150" normalizeH="0" baseline="0">
                <a:ln>
                  <a:noFill/>
                </a:ln>
                <a:solidFill>
                  <a:schemeClr val="accent1"/>
                </a:solidFill>
                <a:effectLst/>
                <a:uLnTx/>
                <a:uFillTx/>
                <a:latin typeface="+mj-lt"/>
                <a:ea typeface="+mj-ea"/>
                <a:cs typeface="+mj-cs"/>
              </a:rPr>
              <a:t>Circulaire Economie</a:t>
            </a:r>
          </a:p>
          <a:p>
            <a:pPr marL="0" marR="0" lvl="0" indent="0" fontAlgn="auto">
              <a:lnSpc>
                <a:spcPct val="85000"/>
              </a:lnSpc>
              <a:spcBef>
                <a:spcPct val="0"/>
              </a:spcBef>
              <a:spcAft>
                <a:spcPts val="600"/>
              </a:spcAft>
              <a:buClrTx/>
              <a:buSzTx/>
              <a:tabLst/>
              <a:defRPr/>
            </a:pPr>
            <a:endParaRPr kumimoji="0" lang="nl-NL" sz="4300" b="1" i="0" u="none" strike="noStrike" kern="1200" cap="none" spc="-150" normalizeH="0" baseline="0">
              <a:ln>
                <a:noFill/>
              </a:ln>
              <a:solidFill>
                <a:schemeClr val="accent1"/>
              </a:solidFill>
              <a:effectLst/>
              <a:uLnTx/>
              <a:uFillTx/>
              <a:latin typeface="+mj-lt"/>
              <a:ea typeface="+mj-ea"/>
              <a:cs typeface="+mj-cs"/>
            </a:endParaRPr>
          </a:p>
          <a:p>
            <a:pPr marL="0" marR="0" lvl="0" indent="0" fontAlgn="auto">
              <a:lnSpc>
                <a:spcPct val="85000"/>
              </a:lnSpc>
              <a:spcBef>
                <a:spcPct val="0"/>
              </a:spcBef>
              <a:spcAft>
                <a:spcPts val="600"/>
              </a:spcAft>
              <a:buClrTx/>
              <a:buSzTx/>
              <a:tabLst/>
              <a:defRPr/>
            </a:pPr>
            <a:r>
              <a:rPr kumimoji="0" lang="nl-NL" sz="4300" b="1" i="1" u="none" strike="noStrike" kern="1200" cap="none" spc="-150" normalizeH="0" baseline="0">
                <a:ln>
                  <a:noFill/>
                </a:ln>
                <a:solidFill>
                  <a:schemeClr val="accent1"/>
                </a:solidFill>
                <a:effectLst/>
                <a:uLnTx/>
                <a:uFillTx/>
                <a:latin typeface="+mj-lt"/>
                <a:ea typeface="+mj-ea"/>
                <a:cs typeface="+mj-cs"/>
              </a:rPr>
              <a:t>Inrichting van een gebied</a:t>
            </a:r>
          </a:p>
        </p:txBody>
      </p:sp>
    </p:spTree>
    <p:extLst>
      <p:ext uri="{BB962C8B-B14F-4D97-AF65-F5344CB8AC3E}">
        <p14:creationId xmlns:p14="http://schemas.microsoft.com/office/powerpoint/2010/main" val="142427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111C61-7769-4975-9EAE-60C6FF56A887}"/>
              </a:ext>
            </a:extLst>
          </p:cNvPr>
          <p:cNvSpPr>
            <a:spLocks noGrp="1"/>
          </p:cNvSpPr>
          <p:nvPr>
            <p:ph type="title"/>
          </p:nvPr>
        </p:nvSpPr>
        <p:spPr>
          <a:xfrm>
            <a:off x="839788" y="322118"/>
            <a:ext cx="3932237" cy="561109"/>
          </a:xfrm>
        </p:spPr>
        <p:txBody>
          <a:bodyPr>
            <a:normAutofit/>
          </a:bodyPr>
          <a:lstStyle/>
          <a:p>
            <a:r>
              <a:rPr lang="nl-NL" sz="2400" dirty="0"/>
              <a:t>Vergroening</a:t>
            </a:r>
          </a:p>
        </p:txBody>
      </p:sp>
      <p:sp>
        <p:nvSpPr>
          <p:cNvPr id="4" name="Tijdelijke aanduiding voor tekst 3">
            <a:extLst>
              <a:ext uri="{FF2B5EF4-FFF2-40B4-BE49-F238E27FC236}">
                <a16:creationId xmlns:a16="http://schemas.microsoft.com/office/drawing/2014/main" id="{216CC079-DFEA-4480-A669-9AE8D87D1EDF}"/>
              </a:ext>
            </a:extLst>
          </p:cNvPr>
          <p:cNvSpPr>
            <a:spLocks noGrp="1"/>
          </p:cNvSpPr>
          <p:nvPr>
            <p:ph type="body" sz="half" idx="2"/>
          </p:nvPr>
        </p:nvSpPr>
        <p:spPr>
          <a:xfrm>
            <a:off x="839788" y="1018308"/>
            <a:ext cx="4011086" cy="5694217"/>
          </a:xfrm>
        </p:spPr>
        <p:txBody>
          <a:bodyPr>
            <a:normAutofit/>
          </a:bodyPr>
          <a:lstStyle/>
          <a:p>
            <a:pPr marL="342900" indent="-342900">
              <a:buAutoNum type="arabicPeriod"/>
            </a:pPr>
            <a:r>
              <a:rPr lang="nl-NL" sz="2000" dirty="0"/>
              <a:t>Groen vermindert de kans op wateroverlast</a:t>
            </a:r>
          </a:p>
          <a:p>
            <a:pPr marL="342900" indent="-342900">
              <a:buAutoNum type="arabicPeriod"/>
            </a:pPr>
            <a:r>
              <a:rPr lang="nl-NL" sz="2000" dirty="0"/>
              <a:t>Groen verkoelt de stad in de zomer</a:t>
            </a:r>
          </a:p>
          <a:p>
            <a:pPr marL="342900" indent="-342900">
              <a:buAutoNum type="arabicPeriod"/>
            </a:pPr>
            <a:r>
              <a:rPr lang="nl-NL" sz="2000" dirty="0"/>
              <a:t>Groen draagt bij aan een betere gezondheid en hoger welzijn</a:t>
            </a:r>
          </a:p>
          <a:p>
            <a:pPr marL="342900" indent="-342900">
              <a:buAutoNum type="arabicPeriod"/>
            </a:pPr>
            <a:r>
              <a:rPr lang="nl-NL" sz="2000" dirty="0"/>
              <a:t>Groen draagt bij aan sociale cohesie</a:t>
            </a:r>
          </a:p>
          <a:p>
            <a:pPr marL="342900" indent="-342900">
              <a:buAutoNum type="arabicPeriod"/>
            </a:pPr>
            <a:r>
              <a:rPr lang="nl-NL" sz="2000" dirty="0"/>
              <a:t>Groen trekt bedrijven</a:t>
            </a:r>
          </a:p>
          <a:p>
            <a:pPr marL="342900" indent="-342900">
              <a:buAutoNum type="arabicPeriod"/>
            </a:pPr>
            <a:r>
              <a:rPr lang="nl-NL" sz="2000" dirty="0"/>
              <a:t>Groen verhoogt de waarde van huizen en kantoren</a:t>
            </a:r>
          </a:p>
          <a:p>
            <a:pPr marL="342900" indent="-342900">
              <a:buAutoNum type="arabicPeriod"/>
            </a:pPr>
            <a:r>
              <a:rPr lang="nl-NL" sz="2000" dirty="0"/>
              <a:t>Groen zorgt voor biodiversiteit </a:t>
            </a:r>
          </a:p>
          <a:p>
            <a:pPr marL="342900" indent="-342900">
              <a:buAutoNum type="arabicPeriod"/>
            </a:pPr>
            <a:endParaRPr lang="nl-NL" sz="2000" dirty="0"/>
          </a:p>
        </p:txBody>
      </p:sp>
      <p:pic>
        <p:nvPicPr>
          <p:cNvPr id="5122" name="Picture 2" descr="Beter in het Groen - Positieve gezondheid stimuleren | Mediquest">
            <a:extLst>
              <a:ext uri="{FF2B5EF4-FFF2-40B4-BE49-F238E27FC236}">
                <a16:creationId xmlns:a16="http://schemas.microsoft.com/office/drawing/2014/main" id="{7D96268C-3ADB-49BD-A4DA-2AD8618345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78236" y="1824355"/>
            <a:ext cx="5791200" cy="320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928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8D204-3C26-4B5A-9E87-C7B6414A7503}"/>
              </a:ext>
            </a:extLst>
          </p:cNvPr>
          <p:cNvSpPr>
            <a:spLocks noGrp="1"/>
          </p:cNvSpPr>
          <p:nvPr>
            <p:ph type="title"/>
          </p:nvPr>
        </p:nvSpPr>
        <p:spPr>
          <a:xfrm>
            <a:off x="839788" y="365918"/>
            <a:ext cx="5256212" cy="1018309"/>
          </a:xfrm>
        </p:spPr>
        <p:txBody>
          <a:bodyPr/>
          <a:lstStyle/>
          <a:p>
            <a:r>
              <a:rPr lang="nl-NL" dirty="0"/>
              <a:t>Vermindert de kans op wateroverlast</a:t>
            </a:r>
          </a:p>
        </p:txBody>
      </p:sp>
      <p:pic>
        <p:nvPicPr>
          <p:cNvPr id="6" name="Tijdelijke aanduiding voor inhoud 5">
            <a:extLst>
              <a:ext uri="{FF2B5EF4-FFF2-40B4-BE49-F238E27FC236}">
                <a16:creationId xmlns:a16="http://schemas.microsoft.com/office/drawing/2014/main" id="{C23D2379-68A5-4B8C-9F6F-F65857EEBCDA}"/>
              </a:ext>
            </a:extLst>
          </p:cNvPr>
          <p:cNvPicPr>
            <a:picLocks noGrp="1" noChangeAspect="1"/>
          </p:cNvPicPr>
          <p:nvPr>
            <p:ph idx="1"/>
          </p:nvPr>
        </p:nvPicPr>
        <p:blipFill rotWithShape="1">
          <a:blip r:embed="rId3"/>
          <a:srcRect l="76798" t="8142" r="8945" b="24594"/>
          <a:stretch/>
        </p:blipFill>
        <p:spPr>
          <a:xfrm>
            <a:off x="6949440" y="365918"/>
            <a:ext cx="4328159" cy="6126164"/>
          </a:xfrm>
        </p:spPr>
      </p:pic>
      <p:sp>
        <p:nvSpPr>
          <p:cNvPr id="4" name="Tijdelijke aanduiding voor tekst 3">
            <a:extLst>
              <a:ext uri="{FF2B5EF4-FFF2-40B4-BE49-F238E27FC236}">
                <a16:creationId xmlns:a16="http://schemas.microsoft.com/office/drawing/2014/main" id="{8FDAEBB9-DC00-42A3-9558-AE8E4875D950}"/>
              </a:ext>
            </a:extLst>
          </p:cNvPr>
          <p:cNvSpPr>
            <a:spLocks noGrp="1"/>
          </p:cNvSpPr>
          <p:nvPr>
            <p:ph type="body" sz="half" idx="2"/>
          </p:nvPr>
        </p:nvSpPr>
        <p:spPr>
          <a:xfrm>
            <a:off x="839788" y="1662545"/>
            <a:ext cx="3932237" cy="4206443"/>
          </a:xfrm>
        </p:spPr>
        <p:txBody>
          <a:bodyPr>
            <a:normAutofit/>
          </a:bodyPr>
          <a:lstStyle/>
          <a:p>
            <a:r>
              <a:rPr lang="nl-NL" sz="1800" dirty="0"/>
              <a:t>Beste manier van voorkomen is:</a:t>
            </a:r>
          </a:p>
          <a:p>
            <a:pPr marL="342900" indent="-342900">
              <a:buAutoNum type="arabicPeriod"/>
            </a:pPr>
            <a:r>
              <a:rPr lang="nl-NL" sz="1800" dirty="0"/>
              <a:t>Vasthouden</a:t>
            </a:r>
          </a:p>
          <a:p>
            <a:pPr marL="342900" indent="-342900">
              <a:buAutoNum type="arabicPeriod"/>
            </a:pPr>
            <a:r>
              <a:rPr lang="nl-NL" sz="1800" dirty="0"/>
              <a:t>Bergen </a:t>
            </a:r>
          </a:p>
          <a:p>
            <a:pPr marL="342900" indent="-342900">
              <a:buAutoNum type="arabicPeriod"/>
            </a:pPr>
            <a:r>
              <a:rPr lang="nl-NL" sz="1800" dirty="0"/>
              <a:t>Afvoeren </a:t>
            </a:r>
          </a:p>
          <a:p>
            <a:pPr marL="342900" indent="-342900">
              <a:buAutoNum type="arabicPeriod"/>
            </a:pPr>
            <a:endParaRPr lang="nl-NL" sz="1800" dirty="0"/>
          </a:p>
          <a:p>
            <a:pPr marL="342900" indent="-342900">
              <a:buAutoNum type="arabicPeriod"/>
            </a:pPr>
            <a:endParaRPr lang="nl-NL" sz="1800" dirty="0"/>
          </a:p>
          <a:p>
            <a:r>
              <a:rPr lang="nl-NL" sz="1800" dirty="0"/>
              <a:t>Groene gebieden kan water vrij in de bodem infiltreren, opgenomen worden door vegetatie en weer verdampen.</a:t>
            </a:r>
          </a:p>
        </p:txBody>
      </p:sp>
    </p:spTree>
    <p:extLst>
      <p:ext uri="{BB962C8B-B14F-4D97-AF65-F5344CB8AC3E}">
        <p14:creationId xmlns:p14="http://schemas.microsoft.com/office/powerpoint/2010/main" val="2715559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34D00-9008-4A82-BD5F-594E5A6A6F27}"/>
              </a:ext>
            </a:extLst>
          </p:cNvPr>
          <p:cNvSpPr>
            <a:spLocks noGrp="1"/>
          </p:cNvSpPr>
          <p:nvPr>
            <p:ph type="title"/>
          </p:nvPr>
        </p:nvSpPr>
        <p:spPr>
          <a:xfrm>
            <a:off x="586864" y="378678"/>
            <a:ext cx="4594658" cy="644236"/>
          </a:xfrm>
        </p:spPr>
        <p:txBody>
          <a:bodyPr/>
          <a:lstStyle/>
          <a:p>
            <a:r>
              <a:rPr lang="nl-NL" dirty="0"/>
              <a:t>Groen verkoelt de stad in de zomer</a:t>
            </a:r>
          </a:p>
        </p:txBody>
      </p:sp>
      <p:sp>
        <p:nvSpPr>
          <p:cNvPr id="4" name="Tijdelijke aanduiding voor tekst 3">
            <a:extLst>
              <a:ext uri="{FF2B5EF4-FFF2-40B4-BE49-F238E27FC236}">
                <a16:creationId xmlns:a16="http://schemas.microsoft.com/office/drawing/2014/main" id="{6839265A-EBB4-4785-91B9-28C141A720FE}"/>
              </a:ext>
            </a:extLst>
          </p:cNvPr>
          <p:cNvSpPr>
            <a:spLocks noGrp="1"/>
          </p:cNvSpPr>
          <p:nvPr>
            <p:ph type="body" sz="half" idx="2"/>
          </p:nvPr>
        </p:nvSpPr>
        <p:spPr>
          <a:xfrm>
            <a:off x="586864" y="1246910"/>
            <a:ext cx="3932237" cy="3811588"/>
          </a:xfrm>
        </p:spPr>
        <p:txBody>
          <a:bodyPr>
            <a:normAutofit/>
          </a:bodyPr>
          <a:lstStyle/>
          <a:p>
            <a:r>
              <a:rPr lang="nl-NL" sz="1800" dirty="0"/>
              <a:t>UHI – Urban heat </a:t>
            </a:r>
            <a:r>
              <a:rPr lang="nl-NL" sz="1800" dirty="0" err="1"/>
              <a:t>island</a:t>
            </a:r>
            <a:endParaRPr lang="nl-NL" sz="1800" dirty="0"/>
          </a:p>
          <a:p>
            <a:endParaRPr lang="nl-NL" sz="1800" dirty="0"/>
          </a:p>
          <a:p>
            <a:r>
              <a:rPr lang="nl-NL" sz="1800" dirty="0"/>
              <a:t>Groen helpt het verlagen van de temperatuur door water te verdampen. </a:t>
            </a:r>
          </a:p>
          <a:p>
            <a:endParaRPr lang="nl-NL" sz="1800" dirty="0"/>
          </a:p>
          <a:p>
            <a:r>
              <a:rPr lang="nl-NL" sz="1800" b="1" dirty="0"/>
              <a:t>Opwarming daken</a:t>
            </a:r>
          </a:p>
          <a:p>
            <a:r>
              <a:rPr lang="nl-NL" sz="1800" dirty="0"/>
              <a:t>Normaal – 70 graden</a:t>
            </a:r>
          </a:p>
          <a:p>
            <a:r>
              <a:rPr lang="nl-NL" sz="1800" dirty="0"/>
              <a:t>Mos/gras – 32 graden </a:t>
            </a:r>
          </a:p>
        </p:txBody>
      </p:sp>
      <p:pic>
        <p:nvPicPr>
          <p:cNvPr id="2050" name="Picture 2">
            <a:extLst>
              <a:ext uri="{FF2B5EF4-FFF2-40B4-BE49-F238E27FC236}">
                <a16:creationId xmlns:a16="http://schemas.microsoft.com/office/drawing/2014/main" id="{8D9FCA6D-A669-4994-A5A0-1E2BA42A97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05500" y="825242"/>
            <a:ext cx="5928071" cy="53009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effect of Urban Heat Island (UHI) | Download Scientific Diagram">
            <a:extLst>
              <a:ext uri="{FF2B5EF4-FFF2-40B4-BE49-F238E27FC236}">
                <a16:creationId xmlns:a16="http://schemas.microsoft.com/office/drawing/2014/main" id="{04071D49-19A9-4504-B63E-2A93DC5CF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29" y="4403678"/>
            <a:ext cx="5051529" cy="2038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80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174E55-11EE-4578-95A2-74864598D5BA}"/>
              </a:ext>
            </a:extLst>
          </p:cNvPr>
          <p:cNvSpPr>
            <a:spLocks noGrp="1"/>
          </p:cNvSpPr>
          <p:nvPr>
            <p:ph type="title"/>
          </p:nvPr>
        </p:nvSpPr>
        <p:spPr>
          <a:xfrm>
            <a:off x="609601" y="342177"/>
            <a:ext cx="8802976" cy="779318"/>
          </a:xfrm>
        </p:spPr>
        <p:txBody>
          <a:bodyPr/>
          <a:lstStyle/>
          <a:p>
            <a:r>
              <a:rPr lang="nl-NL" dirty="0"/>
              <a:t>Groen draagt bij aan een betere gezondheid en hoger welzijn</a:t>
            </a:r>
          </a:p>
        </p:txBody>
      </p:sp>
      <p:sp>
        <p:nvSpPr>
          <p:cNvPr id="4" name="Tijdelijke aanduiding voor tekst 3">
            <a:extLst>
              <a:ext uri="{FF2B5EF4-FFF2-40B4-BE49-F238E27FC236}">
                <a16:creationId xmlns:a16="http://schemas.microsoft.com/office/drawing/2014/main" id="{18D6AC94-E637-4CB3-A0DF-582ED97540F1}"/>
              </a:ext>
            </a:extLst>
          </p:cNvPr>
          <p:cNvSpPr>
            <a:spLocks noGrp="1"/>
          </p:cNvSpPr>
          <p:nvPr>
            <p:ph type="body" sz="half" idx="2"/>
          </p:nvPr>
        </p:nvSpPr>
        <p:spPr>
          <a:xfrm>
            <a:off x="609601" y="1435101"/>
            <a:ext cx="4295774" cy="4691063"/>
          </a:xfrm>
        </p:spPr>
        <p:txBody>
          <a:bodyPr>
            <a:noAutofit/>
          </a:bodyPr>
          <a:lstStyle/>
          <a:p>
            <a:pPr marL="285750" indent="-285750">
              <a:buFontTx/>
              <a:buChar char="-"/>
            </a:pPr>
            <a:endParaRPr lang="nl-NL" sz="1800" dirty="0"/>
          </a:p>
          <a:p>
            <a:pPr marL="285750" indent="-285750">
              <a:buFontTx/>
              <a:buChar char="-"/>
            </a:pPr>
            <a:r>
              <a:rPr lang="nl-NL" sz="1800" dirty="0"/>
              <a:t>Versneld herstel</a:t>
            </a:r>
          </a:p>
          <a:p>
            <a:pPr marL="285750" indent="-285750">
              <a:buFontTx/>
              <a:buChar char="-"/>
            </a:pPr>
            <a:r>
              <a:rPr lang="nl-NL" sz="1800" dirty="0"/>
              <a:t>Het vermindert stress</a:t>
            </a:r>
          </a:p>
          <a:p>
            <a:pPr marL="285750" indent="-285750">
              <a:buFontTx/>
              <a:buChar char="-"/>
            </a:pPr>
            <a:r>
              <a:rPr lang="nl-NL" sz="1800" dirty="0"/>
              <a:t>Kinderen 15% minder overgewicht</a:t>
            </a:r>
          </a:p>
          <a:p>
            <a:pPr marL="285750" indent="-285750">
              <a:buFontTx/>
              <a:buChar char="-"/>
            </a:pPr>
            <a:r>
              <a:rPr lang="nl-NL" sz="1800" dirty="0"/>
              <a:t>Minder </a:t>
            </a:r>
            <a:r>
              <a:rPr lang="nl-NL" sz="1800" dirty="0" err="1"/>
              <a:t>Ritalin</a:t>
            </a:r>
            <a:r>
              <a:rPr lang="nl-NL" sz="1800" dirty="0"/>
              <a:t> voorgeschreven</a:t>
            </a:r>
          </a:p>
          <a:p>
            <a:pPr marL="285750" indent="-285750">
              <a:buFontTx/>
              <a:buChar char="-"/>
            </a:pPr>
            <a:r>
              <a:rPr lang="nl-NL" sz="1800" dirty="0"/>
              <a:t>Verhoogd de productiviteit </a:t>
            </a:r>
          </a:p>
          <a:p>
            <a:pPr marL="285750" indent="-285750">
              <a:buFontTx/>
              <a:buChar char="-"/>
            </a:pPr>
            <a:endParaRPr lang="nl-NL" sz="1800" dirty="0"/>
          </a:p>
          <a:p>
            <a:pPr marL="285750" indent="-285750">
              <a:buFontTx/>
              <a:buChar char="-"/>
            </a:pPr>
            <a:endParaRPr lang="nl-NL" sz="1800" dirty="0"/>
          </a:p>
          <a:p>
            <a:r>
              <a:rPr lang="nl-NL" sz="1800" b="1" dirty="0"/>
              <a:t>Niet elke boom of struik heeft hetzelfde effect. </a:t>
            </a:r>
          </a:p>
          <a:p>
            <a:endParaRPr lang="nl-NL" sz="1800" b="1" i="1" dirty="0"/>
          </a:p>
          <a:p>
            <a:r>
              <a:rPr lang="nl-NL" sz="1800" b="0" i="1" dirty="0">
                <a:solidFill>
                  <a:srgbClr val="333333"/>
                </a:solidFill>
                <a:effectLst/>
              </a:rPr>
              <a:t> “Een probleem is wel dat degenen die profiteren van de gezondheidswinst niet altijd degenen zijn die betalen voor aanleg van groen. Hierdoor kunnen maatschappelijk gezien rendabele investeringen in het groen toch achterwege blijven.”</a:t>
            </a:r>
            <a:endParaRPr lang="nl-NL" sz="1800" b="1" i="1" dirty="0"/>
          </a:p>
        </p:txBody>
      </p:sp>
      <p:pic>
        <p:nvPicPr>
          <p:cNvPr id="7" name="Tijdelijke aanduiding voor inhoud 6">
            <a:hlinkClick r:id="rId3"/>
            <a:extLst>
              <a:ext uri="{FF2B5EF4-FFF2-40B4-BE49-F238E27FC236}">
                <a16:creationId xmlns:a16="http://schemas.microsoft.com/office/drawing/2014/main" id="{D59A2494-EA0F-450C-958B-C344F2FFBA53}"/>
              </a:ext>
            </a:extLst>
          </p:cNvPr>
          <p:cNvPicPr>
            <a:picLocks noGrp="1" noChangeAspect="1"/>
          </p:cNvPicPr>
          <p:nvPr>
            <p:ph idx="1"/>
          </p:nvPr>
        </p:nvPicPr>
        <p:blipFill rotWithShape="1">
          <a:blip r:embed="rId4"/>
          <a:srcRect l="56921" t="7225" r="6150" b="19213"/>
          <a:stretch/>
        </p:blipFill>
        <p:spPr>
          <a:xfrm>
            <a:off x="5238749" y="1533525"/>
            <a:ext cx="6343649" cy="3790950"/>
          </a:xfrm>
        </p:spPr>
      </p:pic>
    </p:spTree>
    <p:extLst>
      <p:ext uri="{BB962C8B-B14F-4D97-AF65-F5344CB8AC3E}">
        <p14:creationId xmlns:p14="http://schemas.microsoft.com/office/powerpoint/2010/main" val="340236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62B267-CA57-41DC-87D2-CFAAC245387F}"/>
              </a:ext>
            </a:extLst>
          </p:cNvPr>
          <p:cNvSpPr>
            <a:spLocks noGrp="1"/>
          </p:cNvSpPr>
          <p:nvPr>
            <p:ph type="title"/>
          </p:nvPr>
        </p:nvSpPr>
        <p:spPr>
          <a:xfrm>
            <a:off x="609600" y="274638"/>
            <a:ext cx="10972801" cy="1143000"/>
          </a:xfrm>
        </p:spPr>
        <p:txBody>
          <a:bodyPr anchor="ctr">
            <a:normAutofit/>
          </a:bodyPr>
          <a:lstStyle/>
          <a:p>
            <a:r>
              <a:rPr lang="nl-NL"/>
              <a:t>Groen draagt bij aan sociale cohesie</a:t>
            </a:r>
            <a:endParaRPr lang="nl-NL" dirty="0"/>
          </a:p>
        </p:txBody>
      </p:sp>
      <p:sp>
        <p:nvSpPr>
          <p:cNvPr id="4" name="Tijdelijke aanduiding voor tekst 3">
            <a:extLst>
              <a:ext uri="{FF2B5EF4-FFF2-40B4-BE49-F238E27FC236}">
                <a16:creationId xmlns:a16="http://schemas.microsoft.com/office/drawing/2014/main" id="{980361C0-5E46-4541-9A8D-3DD4C75D3097}"/>
              </a:ext>
            </a:extLst>
          </p:cNvPr>
          <p:cNvSpPr>
            <a:spLocks noGrp="1"/>
          </p:cNvSpPr>
          <p:nvPr>
            <p:ph sz="half" idx="1"/>
          </p:nvPr>
        </p:nvSpPr>
        <p:spPr>
          <a:xfrm>
            <a:off x="609600" y="1600201"/>
            <a:ext cx="5384800" cy="4525963"/>
          </a:xfrm>
        </p:spPr>
        <p:txBody>
          <a:bodyPr>
            <a:normAutofit/>
          </a:bodyPr>
          <a:lstStyle/>
          <a:p>
            <a:pPr marL="0" indent="0">
              <a:lnSpc>
                <a:spcPct val="90000"/>
              </a:lnSpc>
              <a:buNone/>
            </a:pPr>
            <a:r>
              <a:rPr lang="nl-NL" sz="1800" i="1" dirty="0"/>
              <a:t>De manier waarop gebieden ingericht zijn kan de sociale cohesie en levenskwaliteit van inwoners in de stad ondersteunen </a:t>
            </a:r>
          </a:p>
          <a:p>
            <a:pPr>
              <a:lnSpc>
                <a:spcPct val="90000"/>
              </a:lnSpc>
            </a:pPr>
            <a:endParaRPr lang="nl-NL" sz="1800" i="1" dirty="0"/>
          </a:p>
          <a:p>
            <a:pPr marL="0" indent="0">
              <a:lnSpc>
                <a:spcPct val="90000"/>
              </a:lnSpc>
              <a:buNone/>
            </a:pPr>
            <a:r>
              <a:rPr lang="nl-NL" sz="1800" dirty="0"/>
              <a:t>Condities die van invloed hebben op de sociale cohesie:</a:t>
            </a:r>
          </a:p>
          <a:p>
            <a:pPr marL="342900" indent="-342900">
              <a:lnSpc>
                <a:spcPct val="90000"/>
              </a:lnSpc>
              <a:buAutoNum type="arabicPeriod"/>
            </a:pPr>
            <a:r>
              <a:rPr lang="nl-NL" sz="1800" dirty="0"/>
              <a:t>Het aantal ontmoetingsplekken in een buurt</a:t>
            </a:r>
          </a:p>
          <a:p>
            <a:pPr marL="342900" indent="-342900">
              <a:lnSpc>
                <a:spcPct val="90000"/>
              </a:lnSpc>
              <a:buAutoNum type="arabicPeriod"/>
            </a:pPr>
            <a:r>
              <a:rPr lang="nl-NL" sz="1800" dirty="0"/>
              <a:t>De laagdrempeligheid van contacten tussen buurtbewoners </a:t>
            </a:r>
          </a:p>
          <a:p>
            <a:pPr marL="342900" indent="-342900">
              <a:lnSpc>
                <a:spcPct val="90000"/>
              </a:lnSpc>
              <a:buAutoNum type="arabicPeriod"/>
            </a:pPr>
            <a:r>
              <a:rPr lang="nl-NL" sz="1800" dirty="0"/>
              <a:t>De motivatie van buurtbewoners om te investeren in relaties in de buurt. </a:t>
            </a:r>
          </a:p>
          <a:p>
            <a:pPr marL="342900" indent="-342900">
              <a:lnSpc>
                <a:spcPct val="90000"/>
              </a:lnSpc>
              <a:buAutoNum type="arabicPeriod"/>
            </a:pPr>
            <a:endParaRPr lang="nl-NL" sz="1800" dirty="0"/>
          </a:p>
          <a:p>
            <a:pPr marL="0" indent="0">
              <a:lnSpc>
                <a:spcPct val="90000"/>
              </a:lnSpc>
              <a:buNone/>
            </a:pPr>
            <a:r>
              <a:rPr lang="nl-NL" sz="1800" dirty="0"/>
              <a:t>Groen draagt bij aan de laagdrempeligheid volgens onderzoek van de WUR. </a:t>
            </a:r>
          </a:p>
        </p:txBody>
      </p:sp>
      <p:pic>
        <p:nvPicPr>
          <p:cNvPr id="1026" name="Picture 2" descr="Samen vergroenen: van geveltuintje tot spreekuur">
            <a:extLst>
              <a:ext uri="{FF2B5EF4-FFF2-40B4-BE49-F238E27FC236}">
                <a16:creationId xmlns:a16="http://schemas.microsoft.com/office/drawing/2014/main" id="{2AF87A0A-E597-4B3B-B32D-DCFC24C503F8}"/>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0507" r="22682" b="-1"/>
          <a:stretch/>
        </p:blipFill>
        <p:spPr bwMode="auto">
          <a:xfrm>
            <a:off x="6197600" y="1600201"/>
            <a:ext cx="5384800" cy="4525963"/>
          </a:xfrm>
          <a:prstGeom prst="rect">
            <a:avLst/>
          </a:prstGeom>
          <a:solidFill>
            <a:srgbClr val="FFFFFF"/>
          </a:solidFill>
        </p:spPr>
      </p:pic>
    </p:spTree>
    <p:extLst>
      <p:ext uri="{BB962C8B-B14F-4D97-AF65-F5344CB8AC3E}">
        <p14:creationId xmlns:p14="http://schemas.microsoft.com/office/powerpoint/2010/main" val="1194525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21D88-46BC-487B-AE77-7DB19F60DFA5}"/>
              </a:ext>
            </a:extLst>
          </p:cNvPr>
          <p:cNvSpPr>
            <a:spLocks noGrp="1"/>
          </p:cNvSpPr>
          <p:nvPr>
            <p:ph type="title"/>
          </p:nvPr>
        </p:nvSpPr>
        <p:spPr>
          <a:xfrm>
            <a:off x="544591" y="218264"/>
            <a:ext cx="5551409" cy="737755"/>
          </a:xfrm>
        </p:spPr>
        <p:txBody>
          <a:bodyPr/>
          <a:lstStyle/>
          <a:p>
            <a:r>
              <a:rPr lang="nl-NL" dirty="0"/>
              <a:t>Groen trekt bedrijven</a:t>
            </a:r>
            <a:endParaRPr lang="nl-NL" sz="4400" dirty="0"/>
          </a:p>
        </p:txBody>
      </p:sp>
      <p:sp>
        <p:nvSpPr>
          <p:cNvPr id="4" name="Tijdelijke aanduiding voor tekst 3">
            <a:extLst>
              <a:ext uri="{FF2B5EF4-FFF2-40B4-BE49-F238E27FC236}">
                <a16:creationId xmlns:a16="http://schemas.microsoft.com/office/drawing/2014/main" id="{D89114D6-F966-4C5C-B9EB-0499D5646565}"/>
              </a:ext>
            </a:extLst>
          </p:cNvPr>
          <p:cNvSpPr>
            <a:spLocks noGrp="1"/>
          </p:cNvSpPr>
          <p:nvPr>
            <p:ph type="body" sz="half" idx="2"/>
          </p:nvPr>
        </p:nvSpPr>
        <p:spPr/>
        <p:txBody>
          <a:bodyPr>
            <a:normAutofit/>
          </a:bodyPr>
          <a:lstStyle/>
          <a:p>
            <a:r>
              <a:rPr lang="nl-NL" sz="1800" dirty="0"/>
              <a:t>Groen maakt een gebied aantrekkelijk, hierdoor ontstaat er een vestigingsklimaat. </a:t>
            </a:r>
          </a:p>
          <a:p>
            <a:endParaRPr lang="nl-NL" sz="1800" dirty="0"/>
          </a:p>
          <a:p>
            <a:r>
              <a:rPr lang="nl-NL" sz="1800" b="1" dirty="0"/>
              <a:t>Vestigingsklimaat </a:t>
            </a:r>
            <a:r>
              <a:rPr lang="nl-NL" sz="1800" dirty="0"/>
              <a:t>– bepaalt hoe aantrekkelijk het is om een vestiging te openen in een bepaald gebied.</a:t>
            </a:r>
          </a:p>
          <a:p>
            <a:endParaRPr lang="nl-NL" sz="1800" dirty="0"/>
          </a:p>
          <a:p>
            <a:r>
              <a:rPr lang="nl-NL" sz="1800" i="1" dirty="0"/>
              <a:t>Een groen bedrijventerrein bied kennisintensieve bedrijven, trekt internationaal talent aan. </a:t>
            </a:r>
          </a:p>
        </p:txBody>
      </p:sp>
      <p:pic>
        <p:nvPicPr>
          <p:cNvPr id="2050" name="Picture 2" descr="250 bedrijventerreinen CO2-neutraal | De Ingenieur">
            <a:extLst>
              <a:ext uri="{FF2B5EF4-FFF2-40B4-BE49-F238E27FC236}">
                <a16:creationId xmlns:a16="http://schemas.microsoft.com/office/drawing/2014/main" id="{BA96C077-4522-42D9-9F25-DE8859AB9C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5149" y="745818"/>
            <a:ext cx="5551410" cy="26831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ies bedrijventerrein krijgt een 10 voor duurzaamheid">
            <a:extLst>
              <a:ext uri="{FF2B5EF4-FFF2-40B4-BE49-F238E27FC236}">
                <a16:creationId xmlns:a16="http://schemas.microsoft.com/office/drawing/2014/main" id="{6285D8C2-9495-4D3A-B910-D55BDE0A4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150" y="3746353"/>
            <a:ext cx="5551409" cy="221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58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29B23-94A3-4237-AA46-FD0B94E3A6E6}"/>
              </a:ext>
            </a:extLst>
          </p:cNvPr>
          <p:cNvSpPr>
            <a:spLocks noGrp="1"/>
          </p:cNvSpPr>
          <p:nvPr>
            <p:ph type="title"/>
          </p:nvPr>
        </p:nvSpPr>
        <p:spPr/>
        <p:txBody>
          <a:bodyPr/>
          <a:lstStyle/>
          <a:p>
            <a:r>
              <a:rPr lang="nl-NL" sz="2000" dirty="0"/>
              <a:t>Groen verhoogt de waarde van huizen en kantoren</a:t>
            </a:r>
            <a:endParaRPr lang="nl-NL" dirty="0"/>
          </a:p>
        </p:txBody>
      </p:sp>
      <p:sp>
        <p:nvSpPr>
          <p:cNvPr id="4" name="Tijdelijke aanduiding voor tekst 3">
            <a:extLst>
              <a:ext uri="{FF2B5EF4-FFF2-40B4-BE49-F238E27FC236}">
                <a16:creationId xmlns:a16="http://schemas.microsoft.com/office/drawing/2014/main" id="{76EC527E-06C0-4267-A877-90BB281A923D}"/>
              </a:ext>
            </a:extLst>
          </p:cNvPr>
          <p:cNvSpPr>
            <a:spLocks noGrp="1"/>
          </p:cNvSpPr>
          <p:nvPr>
            <p:ph type="body" sz="half" idx="2"/>
          </p:nvPr>
        </p:nvSpPr>
        <p:spPr/>
        <p:txBody>
          <a:bodyPr/>
          <a:lstStyle/>
          <a:p>
            <a:r>
              <a:rPr lang="nl-NL" dirty="0"/>
              <a:t>De huizenprijzen in een groene wijk liggen hoger dan de prijzen van vergelijkbare huizen.</a:t>
            </a:r>
          </a:p>
          <a:p>
            <a:endParaRPr lang="nl-NL" dirty="0"/>
          </a:p>
          <a:p>
            <a:r>
              <a:rPr lang="nl-NL" dirty="0"/>
              <a:t>Uitzicht op:</a:t>
            </a:r>
          </a:p>
          <a:p>
            <a:pPr marL="285750" indent="-285750">
              <a:buFontTx/>
              <a:buChar char="-"/>
            </a:pPr>
            <a:r>
              <a:rPr lang="nl-NL" dirty="0"/>
              <a:t>Water (15%)</a:t>
            </a:r>
          </a:p>
          <a:p>
            <a:pPr marL="285750" indent="-285750">
              <a:buFontTx/>
              <a:buChar char="-"/>
            </a:pPr>
            <a:r>
              <a:rPr lang="nl-NL" dirty="0"/>
              <a:t>Openbare ruimte (10%)</a:t>
            </a:r>
          </a:p>
          <a:p>
            <a:pPr marL="285750" indent="-285750">
              <a:buFontTx/>
              <a:buChar char="-"/>
            </a:pPr>
            <a:r>
              <a:rPr lang="nl-NL" dirty="0"/>
              <a:t>Park (6%) </a:t>
            </a:r>
          </a:p>
          <a:p>
            <a:pPr marL="285750" indent="-285750">
              <a:buFontTx/>
              <a:buChar char="-"/>
            </a:pPr>
            <a:r>
              <a:rPr lang="nl-NL" dirty="0"/>
              <a:t>Plantsoen (5%)</a:t>
            </a:r>
          </a:p>
        </p:txBody>
      </p:sp>
      <p:pic>
        <p:nvPicPr>
          <p:cNvPr id="3076" name="Picture 4" descr="Vertrouwen huizenmarkt blijft">
            <a:extLst>
              <a:ext uri="{FF2B5EF4-FFF2-40B4-BE49-F238E27FC236}">
                <a16:creationId xmlns:a16="http://schemas.microsoft.com/office/drawing/2014/main" id="{50FD3237-FA93-4300-9180-E3810694D80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7263" y="1382237"/>
            <a:ext cx="6815137" cy="3634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17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C0F71-F69B-6E83-FC23-70C8D1C0A217}"/>
              </a:ext>
            </a:extLst>
          </p:cNvPr>
          <p:cNvSpPr>
            <a:spLocks noGrp="1"/>
          </p:cNvSpPr>
          <p:nvPr>
            <p:ph type="title"/>
          </p:nvPr>
        </p:nvSpPr>
        <p:spPr>
          <a:xfrm>
            <a:off x="839788" y="187325"/>
            <a:ext cx="3932237" cy="1600200"/>
          </a:xfrm>
        </p:spPr>
        <p:txBody>
          <a:bodyPr/>
          <a:lstStyle/>
          <a:p>
            <a:r>
              <a:rPr lang="nl-NL" dirty="0" err="1"/>
              <a:t>Natuurinclusief</a:t>
            </a:r>
            <a:br>
              <a:rPr lang="nl-NL" dirty="0"/>
            </a:br>
            <a:endParaRPr lang="nl-NL" dirty="0"/>
          </a:p>
        </p:txBody>
      </p:sp>
      <p:sp>
        <p:nvSpPr>
          <p:cNvPr id="5" name="Tijdelijke aanduiding voor inhoud 4">
            <a:extLst>
              <a:ext uri="{FF2B5EF4-FFF2-40B4-BE49-F238E27FC236}">
                <a16:creationId xmlns:a16="http://schemas.microsoft.com/office/drawing/2014/main" id="{5D6B75D0-377F-7BA8-2B88-B1AFECD8A647}"/>
              </a:ext>
            </a:extLst>
          </p:cNvPr>
          <p:cNvSpPr>
            <a:spLocks noGrp="1"/>
          </p:cNvSpPr>
          <p:nvPr>
            <p:ph type="body" sz="half" idx="2"/>
          </p:nvPr>
        </p:nvSpPr>
        <p:spPr>
          <a:xfrm>
            <a:off x="839788" y="2057400"/>
            <a:ext cx="3932237" cy="3811588"/>
          </a:xfrm>
        </p:spPr>
        <p:txBody>
          <a:bodyPr/>
          <a:lstStyle/>
          <a:p>
            <a:pPr marL="0" indent="0" algn="just">
              <a:buNone/>
            </a:pPr>
            <a:r>
              <a:rPr lang="nl-NL" sz="1800" b="0" i="1" dirty="0" err="1">
                <a:solidFill>
                  <a:srgbClr val="4D5156"/>
                </a:solidFill>
                <a:effectLst/>
              </a:rPr>
              <a:t>Natuurinclusief</a:t>
            </a:r>
            <a:r>
              <a:rPr lang="nl-NL" sz="1800" b="0" i="1" dirty="0">
                <a:solidFill>
                  <a:srgbClr val="4D5156"/>
                </a:solidFill>
                <a:effectLst/>
              </a:rPr>
              <a:t> is een vorm van duurzaamheid waarbij zodanig gebouwd en ingericht wordt dat een gebied bijdraagt aan de lokale biodiversiteit en natuurwaarden.</a:t>
            </a:r>
          </a:p>
          <a:p>
            <a:pPr marL="0" indent="0" algn="just">
              <a:buNone/>
            </a:pPr>
            <a:endParaRPr lang="nl-NL" sz="1800" i="1" dirty="0">
              <a:solidFill>
                <a:srgbClr val="4D5156"/>
              </a:solidFill>
            </a:endParaRPr>
          </a:p>
          <a:p>
            <a:pPr marL="0" indent="0" algn="just">
              <a:buNone/>
            </a:pPr>
            <a:endParaRPr lang="nl-NL" sz="1800" b="0" i="1" dirty="0">
              <a:effectLst/>
            </a:endParaRPr>
          </a:p>
          <a:p>
            <a:pPr marL="0" indent="0">
              <a:buNone/>
            </a:pPr>
            <a:endParaRPr lang="nl-NL" sz="1800" i="1" dirty="0"/>
          </a:p>
          <a:p>
            <a:pPr marL="0" indent="0">
              <a:buNone/>
            </a:pPr>
            <a:endParaRPr lang="nl-NL" dirty="0"/>
          </a:p>
        </p:txBody>
      </p:sp>
      <p:pic>
        <p:nvPicPr>
          <p:cNvPr id="1026" name="Picture 2" descr="De bronafbeelding bekijken">
            <a:extLst>
              <a:ext uri="{FF2B5EF4-FFF2-40B4-BE49-F238E27FC236}">
                <a16:creationId xmlns:a16="http://schemas.microsoft.com/office/drawing/2014/main" id="{2EB50F47-E852-A6E9-39EF-2A8F45B8EA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04115" y="987425"/>
            <a:ext cx="6130345" cy="4873625"/>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a:extLst>
              <a:ext uri="{FF2B5EF4-FFF2-40B4-BE49-F238E27FC236}">
                <a16:creationId xmlns:a16="http://schemas.microsoft.com/office/drawing/2014/main" id="{3C5E562E-4E44-6109-5668-5F6EC922979E}"/>
              </a:ext>
            </a:extLst>
          </p:cNvPr>
          <p:cNvSpPr/>
          <p:nvPr/>
        </p:nvSpPr>
        <p:spPr>
          <a:xfrm>
            <a:off x="5204115" y="3429000"/>
            <a:ext cx="6464876" cy="243205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6776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4FC624C-DC0B-581F-077A-740F44885F9A}"/>
              </a:ext>
            </a:extLst>
          </p:cNvPr>
          <p:cNvSpPr>
            <a:spLocks noGrp="1"/>
          </p:cNvSpPr>
          <p:nvPr>
            <p:ph type="title"/>
          </p:nvPr>
        </p:nvSpPr>
        <p:spPr>
          <a:xfrm>
            <a:off x="371476" y="296863"/>
            <a:ext cx="5645148" cy="1160403"/>
          </a:xfrm>
        </p:spPr>
        <p:txBody>
          <a:bodyPr/>
          <a:lstStyle/>
          <a:p>
            <a:r>
              <a:rPr lang="en-US" dirty="0" err="1"/>
              <a:t>Ontwerp</a:t>
            </a:r>
            <a:r>
              <a:rPr lang="en-US" dirty="0"/>
              <a:t> &amp; impact</a:t>
            </a:r>
          </a:p>
        </p:txBody>
      </p:sp>
      <p:pic>
        <p:nvPicPr>
          <p:cNvPr id="7" name="Picture 2">
            <a:extLst>
              <a:ext uri="{FF2B5EF4-FFF2-40B4-BE49-F238E27FC236}">
                <a16:creationId xmlns:a16="http://schemas.microsoft.com/office/drawing/2014/main" id="{AA3AA22F-3421-3292-8E53-72B71B723D85}"/>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tretch/>
        </p:blipFill>
        <p:spPr bwMode="auto">
          <a:xfrm>
            <a:off x="6757671" y="0"/>
            <a:ext cx="4852034"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4">
            <a:extLst>
              <a:ext uri="{FF2B5EF4-FFF2-40B4-BE49-F238E27FC236}">
                <a16:creationId xmlns:a16="http://schemas.microsoft.com/office/drawing/2014/main" id="{59BC7778-F32E-A90F-64D6-5E6AC58EA435}"/>
              </a:ext>
            </a:extLst>
          </p:cNvPr>
          <p:cNvSpPr>
            <a:spLocks noGrp="1"/>
          </p:cNvSpPr>
          <p:nvPr>
            <p:ph type="body" sz="quarter" idx="14"/>
          </p:nvPr>
        </p:nvSpPr>
        <p:spPr>
          <a:xfrm>
            <a:off x="10999221" y="6308761"/>
            <a:ext cx="810000" cy="168361"/>
          </a:xfrm>
        </p:spPr>
        <p:txBody>
          <a:bodyPr/>
          <a:lstStyle/>
          <a:p>
            <a:endParaRPr lang="en-US"/>
          </a:p>
        </p:txBody>
      </p:sp>
      <p:pic>
        <p:nvPicPr>
          <p:cNvPr id="2054" name="Picture 6">
            <a:extLst>
              <a:ext uri="{FF2B5EF4-FFF2-40B4-BE49-F238E27FC236}">
                <a16:creationId xmlns:a16="http://schemas.microsoft.com/office/drawing/2014/main" id="{6D67971A-9D29-1B84-EB5C-A7D224A457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856873"/>
            <a:ext cx="6860189" cy="3144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001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2608B-12BA-4B04-A9F8-92860075FFED}"/>
              </a:ext>
            </a:extLst>
          </p:cNvPr>
          <p:cNvSpPr>
            <a:spLocks noGrp="1"/>
          </p:cNvSpPr>
          <p:nvPr>
            <p:ph type="title"/>
          </p:nvPr>
        </p:nvSpPr>
        <p:spPr/>
        <p:txBody>
          <a:bodyPr/>
          <a:lstStyle/>
          <a:p>
            <a:r>
              <a:rPr lang="nl-NL" sz="3200" dirty="0" err="1"/>
              <a:t>Natuurinclusief</a:t>
            </a:r>
            <a:r>
              <a:rPr lang="nl-NL" sz="3200" dirty="0"/>
              <a:t> voorbeeld van een fietsenstalling</a:t>
            </a:r>
          </a:p>
        </p:txBody>
      </p:sp>
      <p:pic>
        <p:nvPicPr>
          <p:cNvPr id="1026" name="Picture 2" descr="Inspiratiemagazine Natuurinclusief bouwen | Green Deal 1.000 ha nieuwe  stedelijke natuur">
            <a:extLst>
              <a:ext uri="{FF2B5EF4-FFF2-40B4-BE49-F238E27FC236}">
                <a16:creationId xmlns:a16="http://schemas.microsoft.com/office/drawing/2014/main" id="{A16CF8E3-EC61-4DBD-975D-892EBE7EB3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01437" y="1284289"/>
            <a:ext cx="9659039" cy="50584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7E303679-8C1B-4FAF-A9DE-A3BA32D2C8B0}"/>
              </a:ext>
            </a:extLst>
          </p:cNvPr>
          <p:cNvSpPr txBox="1"/>
          <p:nvPr/>
        </p:nvSpPr>
        <p:spPr>
          <a:xfrm>
            <a:off x="3046640" y="6342714"/>
            <a:ext cx="6098720" cy="369332"/>
          </a:xfrm>
          <a:prstGeom prst="rect">
            <a:avLst/>
          </a:prstGeom>
          <a:noFill/>
        </p:spPr>
        <p:txBody>
          <a:bodyPr wrap="square">
            <a:spAutoFit/>
          </a:bodyPr>
          <a:lstStyle/>
          <a:p>
            <a:r>
              <a:rPr lang="nl-NL" b="1" dirty="0">
                <a:solidFill>
                  <a:srgbClr val="202122"/>
                </a:solidFill>
                <a:latin typeface="Arial" panose="020B0604020202020204" pitchFamily="34" charset="0"/>
              </a:rPr>
              <a:t>D</a:t>
            </a:r>
            <a:r>
              <a:rPr lang="nl-NL" b="1" i="0" dirty="0">
                <a:solidFill>
                  <a:srgbClr val="202122"/>
                </a:solidFill>
                <a:effectLst/>
                <a:latin typeface="Arial" panose="020B0604020202020204" pitchFamily="34" charset="0"/>
              </a:rPr>
              <a:t>raagt bij aan de kwaliteit van de leefomgeving</a:t>
            </a:r>
            <a:endParaRPr lang="nl-NL" b="1" dirty="0"/>
          </a:p>
        </p:txBody>
      </p:sp>
    </p:spTree>
    <p:extLst>
      <p:ext uri="{BB962C8B-B14F-4D97-AF65-F5344CB8AC3E}">
        <p14:creationId xmlns:p14="http://schemas.microsoft.com/office/powerpoint/2010/main" val="462995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hlinkClick r:id="rId2"/>
            <a:extLst>
              <a:ext uri="{FF2B5EF4-FFF2-40B4-BE49-F238E27FC236}">
                <a16:creationId xmlns:a16="http://schemas.microsoft.com/office/drawing/2014/main" id="{526896C4-BF41-4EC1-942D-D09B121A74B3}"/>
              </a:ext>
            </a:extLst>
          </p:cNvPr>
          <p:cNvPicPr>
            <a:picLocks noGrp="1" noChangeAspect="1"/>
          </p:cNvPicPr>
          <p:nvPr>
            <p:ph idx="1"/>
          </p:nvPr>
        </p:nvPicPr>
        <p:blipFill rotWithShape="1">
          <a:blip r:embed="rId3"/>
          <a:srcRect l="8403" t="18754" r="55796" b="10633"/>
          <a:stretch/>
        </p:blipFill>
        <p:spPr>
          <a:xfrm>
            <a:off x="889660" y="643467"/>
            <a:ext cx="9415154" cy="5571065"/>
          </a:xfrm>
          <a:prstGeom prst="rect">
            <a:avLst/>
          </a:prstGeom>
          <a:ln>
            <a:noFill/>
          </a:ln>
        </p:spPr>
      </p:pic>
    </p:spTree>
    <p:extLst>
      <p:ext uri="{BB962C8B-B14F-4D97-AF65-F5344CB8AC3E}">
        <p14:creationId xmlns:p14="http://schemas.microsoft.com/office/powerpoint/2010/main" val="3308885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3653D19-B1AA-46C6-8A60-15194BE6A4D8}"/>
              </a:ext>
            </a:extLst>
          </p:cNvPr>
          <p:cNvSpPr>
            <a:spLocks noGrp="1"/>
          </p:cNvSpPr>
          <p:nvPr>
            <p:ph type="title"/>
          </p:nvPr>
        </p:nvSpPr>
        <p:spPr>
          <a:xfrm>
            <a:off x="839788" y="457200"/>
            <a:ext cx="3932237" cy="531812"/>
          </a:xfrm>
        </p:spPr>
        <p:txBody>
          <a:bodyPr/>
          <a:lstStyle/>
          <a:p>
            <a:r>
              <a:rPr lang="nl-NL" dirty="0" err="1"/>
              <a:t>Natuurinclusief</a:t>
            </a:r>
            <a:endParaRPr lang="nl-NL" dirty="0"/>
          </a:p>
        </p:txBody>
      </p:sp>
      <p:sp>
        <p:nvSpPr>
          <p:cNvPr id="6" name="Tijdelijke aanduiding voor tekst 5">
            <a:extLst>
              <a:ext uri="{FF2B5EF4-FFF2-40B4-BE49-F238E27FC236}">
                <a16:creationId xmlns:a16="http://schemas.microsoft.com/office/drawing/2014/main" id="{E2FC11C7-86D0-4536-8393-5FACADBC8709}"/>
              </a:ext>
            </a:extLst>
          </p:cNvPr>
          <p:cNvSpPr>
            <a:spLocks noGrp="1"/>
          </p:cNvSpPr>
          <p:nvPr>
            <p:ph type="body" sz="half" idx="2"/>
          </p:nvPr>
        </p:nvSpPr>
        <p:spPr>
          <a:xfrm>
            <a:off x="839788" y="1091045"/>
            <a:ext cx="3932237" cy="4777943"/>
          </a:xfrm>
        </p:spPr>
        <p:txBody>
          <a:bodyPr/>
          <a:lstStyle/>
          <a:p>
            <a:pPr marL="0" indent="0" algn="l" rtl="0" fontAlgn="base">
              <a:buNone/>
            </a:pPr>
            <a:r>
              <a:rPr lang="nl-NL" sz="1800" b="1" i="0" dirty="0">
                <a:effectLst/>
              </a:rPr>
              <a:t>Tijd:</a:t>
            </a:r>
            <a:r>
              <a:rPr lang="nl-NL" sz="1800" b="0" i="0" dirty="0">
                <a:effectLst/>
              </a:rPr>
              <a:t> 10 minuten</a:t>
            </a:r>
          </a:p>
          <a:p>
            <a:pPr marL="0" indent="0" algn="l" rtl="0" fontAlgn="base">
              <a:buNone/>
            </a:pPr>
            <a:r>
              <a:rPr lang="nl-NL" sz="1800" b="1" i="0" dirty="0">
                <a:effectLst/>
              </a:rPr>
              <a:t>Hoe:</a:t>
            </a:r>
            <a:r>
              <a:rPr lang="nl-NL" sz="1800" b="0" i="0" dirty="0">
                <a:effectLst/>
              </a:rPr>
              <a:t> IBS groepen</a:t>
            </a:r>
          </a:p>
          <a:p>
            <a:pPr marL="0" indent="0" algn="l" rtl="0" fontAlgn="base">
              <a:buNone/>
            </a:pPr>
            <a:r>
              <a:rPr lang="nl-NL" sz="1800" b="1" i="0" dirty="0">
                <a:effectLst/>
              </a:rPr>
              <a:t>Hulp:</a:t>
            </a:r>
            <a:r>
              <a:rPr lang="nl-NL" sz="1800" b="0" i="0" dirty="0">
                <a:effectLst/>
              </a:rPr>
              <a:t> Eigen ontwerp en link in </a:t>
            </a:r>
          </a:p>
          <a:p>
            <a:pPr marL="0" indent="0" algn="l" rtl="0" fontAlgn="base">
              <a:buNone/>
            </a:pPr>
            <a:r>
              <a:rPr lang="nl-NL" sz="1800" b="1" i="0" dirty="0">
                <a:effectLst/>
              </a:rPr>
              <a:t>Resultaat:</a:t>
            </a:r>
            <a:r>
              <a:rPr lang="nl-NL" sz="1800" b="0" i="0" dirty="0">
                <a:effectLst/>
              </a:rPr>
              <a:t> Onderbouwing voor jullie IBS op het gebied van </a:t>
            </a:r>
            <a:r>
              <a:rPr lang="nl-NL" sz="1800" b="0" i="0" dirty="0" err="1">
                <a:effectLst/>
              </a:rPr>
              <a:t>natuurinclusiviteit</a:t>
            </a:r>
            <a:r>
              <a:rPr lang="nl-NL" sz="1800" b="0" i="0" dirty="0">
                <a:effectLst/>
              </a:rPr>
              <a:t> </a:t>
            </a:r>
          </a:p>
          <a:p>
            <a:pPr marL="0" indent="0" algn="l" rtl="0" fontAlgn="base">
              <a:buNone/>
            </a:pPr>
            <a:endParaRPr lang="nl-NL" sz="1800" b="0" i="0" dirty="0">
              <a:effectLst/>
            </a:endParaRPr>
          </a:p>
          <a:p>
            <a:pPr marL="0" indent="0" algn="l" rtl="0" fontAlgn="base">
              <a:buNone/>
            </a:pPr>
            <a:r>
              <a:rPr lang="nl-NL" sz="1800" b="1" i="0" dirty="0">
                <a:effectLst/>
              </a:rPr>
              <a:t>Klaar:</a:t>
            </a:r>
            <a:r>
              <a:rPr lang="nl-NL" sz="1800" b="0" i="0" dirty="0">
                <a:effectLst/>
              </a:rPr>
              <a:t> verder met jullie verslag voor het IBS.</a:t>
            </a:r>
          </a:p>
          <a:p>
            <a:br>
              <a:rPr lang="nl-NL" sz="1800" b="0" i="0" dirty="0">
                <a:effectLst/>
              </a:rPr>
            </a:br>
            <a:r>
              <a:rPr lang="nl-NL" sz="1800" b="1" i="0" dirty="0">
                <a:effectLst/>
              </a:rPr>
              <a:t>Wat:</a:t>
            </a:r>
            <a:r>
              <a:rPr lang="nl-NL" sz="1800" b="0" i="0" dirty="0">
                <a:effectLst/>
              </a:rPr>
              <a:t> </a:t>
            </a:r>
            <a:r>
              <a:rPr lang="nl-NL" sz="1800" dirty="0"/>
              <a:t>Beoordeel jullie ontwerp op natuurinclusie, m.b.v. de 40 punten die op wikiwijs staan. </a:t>
            </a:r>
            <a:br>
              <a:rPr lang="nl-NL" sz="1800" dirty="0"/>
            </a:br>
            <a:br>
              <a:rPr lang="nl-NL" sz="1800" dirty="0"/>
            </a:br>
            <a:r>
              <a:rPr lang="nl-NL" sz="1800" dirty="0"/>
              <a:t>Mocht je 12 van de 40 punten score geef je dat als volgt aan 12/40. met daaronder beschreven aan welke punten jullie voldoen. </a:t>
            </a:r>
          </a:p>
          <a:p>
            <a:endParaRPr lang="nl-NL" dirty="0"/>
          </a:p>
        </p:txBody>
      </p:sp>
      <p:pic>
        <p:nvPicPr>
          <p:cNvPr id="2050" name="Picture 2" descr="natuur inclusief bouwen? | Kavels in Dinkelland">
            <a:hlinkClick r:id="rId3"/>
            <a:extLst>
              <a:ext uri="{FF2B5EF4-FFF2-40B4-BE49-F238E27FC236}">
                <a16:creationId xmlns:a16="http://schemas.microsoft.com/office/drawing/2014/main" id="{67566768-CC10-49C5-94D1-FEF77413C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4665" y="573213"/>
            <a:ext cx="5576379" cy="501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943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B8505-6736-4A7D-956F-DE85B653615D}"/>
              </a:ext>
            </a:extLst>
          </p:cNvPr>
          <p:cNvSpPr>
            <a:spLocks noGrp="1"/>
          </p:cNvSpPr>
          <p:nvPr>
            <p:ph type="title"/>
          </p:nvPr>
        </p:nvSpPr>
        <p:spPr>
          <a:xfrm>
            <a:off x="756660" y="194899"/>
            <a:ext cx="3932237" cy="623455"/>
          </a:xfrm>
        </p:spPr>
        <p:txBody>
          <a:bodyPr>
            <a:normAutofit/>
          </a:bodyPr>
          <a:lstStyle/>
          <a:p>
            <a:r>
              <a:rPr lang="nl-NL" sz="2400" dirty="0"/>
              <a:t>Vandaag</a:t>
            </a:r>
          </a:p>
        </p:txBody>
      </p:sp>
      <p:pic>
        <p:nvPicPr>
          <p:cNvPr id="5" name="Picture 2" descr="Blik op de toekomst van de Spoorzone - Tilburg.com">
            <a:extLst>
              <a:ext uri="{FF2B5EF4-FFF2-40B4-BE49-F238E27FC236}">
                <a16:creationId xmlns:a16="http://schemas.microsoft.com/office/drawing/2014/main" id="{EF9F67E7-5C53-45F1-8A8F-6342B6A715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88113" y="2300287"/>
            <a:ext cx="3562350" cy="224790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419892AA-7F08-49A4-B5AE-3BDB3DA8BE5C}"/>
              </a:ext>
            </a:extLst>
          </p:cNvPr>
          <p:cNvSpPr>
            <a:spLocks noGrp="1"/>
          </p:cNvSpPr>
          <p:nvPr>
            <p:ph type="body" sz="half" idx="2"/>
          </p:nvPr>
        </p:nvSpPr>
        <p:spPr>
          <a:xfrm>
            <a:off x="609600" y="1039091"/>
            <a:ext cx="4987635" cy="5087073"/>
          </a:xfrm>
        </p:spPr>
        <p:txBody>
          <a:bodyPr>
            <a:normAutofit/>
          </a:bodyPr>
          <a:lstStyle/>
          <a:p>
            <a:pPr marL="285750" indent="-285750">
              <a:buFont typeface="Arial" panose="020B0604020202020204" pitchFamily="34" charset="0"/>
              <a:buChar char="•"/>
            </a:pPr>
            <a:r>
              <a:rPr lang="nl-NL" sz="1800" dirty="0"/>
              <a:t>Je kan uitleggen wat </a:t>
            </a:r>
            <a:r>
              <a:rPr lang="nl-NL" sz="1800" dirty="0" err="1"/>
              <a:t>natuurinclusief</a:t>
            </a:r>
            <a:r>
              <a:rPr lang="nl-NL" sz="1800" dirty="0"/>
              <a:t> betekend.</a:t>
            </a:r>
          </a:p>
          <a:p>
            <a:pPr marL="285750" indent="-285750">
              <a:buFont typeface="Arial" panose="020B0604020202020204" pitchFamily="34" charset="0"/>
              <a:buChar char="•"/>
            </a:pPr>
            <a:r>
              <a:rPr lang="nl-NL" sz="1800" dirty="0"/>
              <a:t>Je weet op welke punten je moet letten voor een </a:t>
            </a:r>
            <a:r>
              <a:rPr lang="nl-NL" sz="1800" dirty="0" err="1"/>
              <a:t>natuurinclusieve</a:t>
            </a:r>
            <a:r>
              <a:rPr lang="nl-NL" sz="1800" dirty="0"/>
              <a:t> omgeving. </a:t>
            </a:r>
          </a:p>
          <a:p>
            <a:pPr marL="285750" indent="-285750">
              <a:buFont typeface="Arial" panose="020B0604020202020204" pitchFamily="34" charset="0"/>
              <a:buChar char="•"/>
            </a:pPr>
            <a:r>
              <a:rPr lang="nl-NL" sz="1800" dirty="0"/>
              <a:t>Je kan uitleggen wat klimaatadaptatie is.</a:t>
            </a:r>
          </a:p>
          <a:p>
            <a:pPr marL="285750" indent="-285750">
              <a:buFont typeface="Arial" panose="020B0604020202020204" pitchFamily="34" charset="0"/>
              <a:buChar char="•"/>
            </a:pPr>
            <a:r>
              <a:rPr lang="nl-NL" sz="1800" dirty="0"/>
              <a:t>Je kan uitleg geven hoe je hier rekening mee kan houden bij het inrichten van een gebied/stad.</a:t>
            </a:r>
          </a:p>
        </p:txBody>
      </p:sp>
      <p:pic>
        <p:nvPicPr>
          <p:cNvPr id="7170" name="Picture 2" descr="De stad van de toekomst - Vereniging Deltametropool">
            <a:extLst>
              <a:ext uri="{FF2B5EF4-FFF2-40B4-BE49-F238E27FC236}">
                <a16:creationId xmlns:a16="http://schemas.microsoft.com/office/drawing/2014/main" id="{EC8F7DA2-B2CD-4B8F-B66C-787901081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645" y="506627"/>
            <a:ext cx="5060763" cy="281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563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B8505-6736-4A7D-956F-DE85B653615D}"/>
              </a:ext>
            </a:extLst>
          </p:cNvPr>
          <p:cNvSpPr>
            <a:spLocks noGrp="1"/>
          </p:cNvSpPr>
          <p:nvPr>
            <p:ph type="title"/>
          </p:nvPr>
        </p:nvSpPr>
        <p:spPr>
          <a:xfrm>
            <a:off x="839788" y="457200"/>
            <a:ext cx="3932237" cy="540327"/>
          </a:xfrm>
        </p:spPr>
        <p:txBody>
          <a:bodyPr>
            <a:normAutofit/>
          </a:bodyPr>
          <a:lstStyle/>
          <a:p>
            <a:r>
              <a:rPr lang="nl-NL" sz="2400" dirty="0"/>
              <a:t>Vandaag</a:t>
            </a:r>
          </a:p>
        </p:txBody>
      </p:sp>
      <p:pic>
        <p:nvPicPr>
          <p:cNvPr id="5" name="Picture 2" descr="Blik op de toekomst van de Spoorzone - Tilburg.com">
            <a:extLst>
              <a:ext uri="{FF2B5EF4-FFF2-40B4-BE49-F238E27FC236}">
                <a16:creationId xmlns:a16="http://schemas.microsoft.com/office/drawing/2014/main" id="{EF9F67E7-5C53-45F1-8A8F-6342B6A715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56940" y="3962833"/>
            <a:ext cx="3562350" cy="224790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419892AA-7F08-49A4-B5AE-3BDB3DA8BE5C}"/>
              </a:ext>
            </a:extLst>
          </p:cNvPr>
          <p:cNvSpPr>
            <a:spLocks noGrp="1"/>
          </p:cNvSpPr>
          <p:nvPr>
            <p:ph type="body" sz="half" idx="2"/>
          </p:nvPr>
        </p:nvSpPr>
        <p:spPr>
          <a:xfrm>
            <a:off x="609600" y="1101437"/>
            <a:ext cx="4987635" cy="5024728"/>
          </a:xfrm>
        </p:spPr>
        <p:txBody>
          <a:bodyPr>
            <a:normAutofit/>
          </a:bodyPr>
          <a:lstStyle/>
          <a:p>
            <a:pPr marL="285750" indent="-285750">
              <a:buFont typeface="Arial" panose="020B0604020202020204" pitchFamily="34" charset="0"/>
              <a:buChar char="•"/>
            </a:pPr>
            <a:r>
              <a:rPr lang="nl-NL" sz="1800" dirty="0"/>
              <a:t>Je kan uitleggen wat </a:t>
            </a:r>
            <a:r>
              <a:rPr lang="nl-NL" sz="1800" dirty="0" err="1"/>
              <a:t>natuurinclusief</a:t>
            </a:r>
            <a:r>
              <a:rPr lang="nl-NL" sz="1800" dirty="0"/>
              <a:t> betekend.</a:t>
            </a:r>
          </a:p>
          <a:p>
            <a:pPr marL="285750" indent="-285750">
              <a:buFont typeface="Arial" panose="020B0604020202020204" pitchFamily="34" charset="0"/>
              <a:buChar char="•"/>
            </a:pPr>
            <a:r>
              <a:rPr lang="nl-NL" sz="1800" dirty="0"/>
              <a:t>Je weet op welke punten je moet letten voor een </a:t>
            </a:r>
            <a:r>
              <a:rPr lang="nl-NL" sz="1800" dirty="0" err="1"/>
              <a:t>natuurinclusieve</a:t>
            </a:r>
            <a:r>
              <a:rPr lang="nl-NL" sz="1800" dirty="0"/>
              <a:t> omgeving. </a:t>
            </a:r>
          </a:p>
          <a:p>
            <a:pPr marL="285750" indent="-285750">
              <a:buFont typeface="Arial" panose="020B0604020202020204" pitchFamily="34" charset="0"/>
              <a:buChar char="•"/>
            </a:pPr>
            <a:r>
              <a:rPr lang="nl-NL" sz="1800" dirty="0"/>
              <a:t>Je kan uitleggen wat klimaatadaptatie is.</a:t>
            </a:r>
          </a:p>
          <a:p>
            <a:pPr marL="285750" indent="-285750">
              <a:buFont typeface="Arial" panose="020B0604020202020204" pitchFamily="34" charset="0"/>
              <a:buChar char="•"/>
            </a:pPr>
            <a:r>
              <a:rPr lang="nl-NL" sz="1800" dirty="0"/>
              <a:t>Je kan uitleg geven hoe je hier rekening mee kan houden bij het inrichten van een gebied/stad.</a:t>
            </a:r>
          </a:p>
          <a:p>
            <a:pPr marL="285750" indent="-285750">
              <a:buFont typeface="Arial" panose="020B0604020202020204" pitchFamily="34" charset="0"/>
              <a:buChar char="•"/>
            </a:pPr>
            <a:r>
              <a:rPr lang="nl-NL" sz="1800" dirty="0"/>
              <a:t>Je weet wat de effecten van natuur in een omgeving kunnen zijn.</a:t>
            </a:r>
          </a:p>
        </p:txBody>
      </p:sp>
      <p:pic>
        <p:nvPicPr>
          <p:cNvPr id="7170" name="Picture 2" descr="De stad van de toekomst - Vereniging Deltametropool">
            <a:extLst>
              <a:ext uri="{FF2B5EF4-FFF2-40B4-BE49-F238E27FC236}">
                <a16:creationId xmlns:a16="http://schemas.microsoft.com/office/drawing/2014/main" id="{EC8F7DA2-B2CD-4B8F-B66C-787901081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637" y="457200"/>
            <a:ext cx="5060763" cy="2811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173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CA691-C5A6-4188-B484-6EC57615B6B6}"/>
              </a:ext>
            </a:extLst>
          </p:cNvPr>
          <p:cNvSpPr>
            <a:spLocks noGrp="1"/>
          </p:cNvSpPr>
          <p:nvPr>
            <p:ph type="title"/>
          </p:nvPr>
        </p:nvSpPr>
        <p:spPr>
          <a:xfrm>
            <a:off x="725488" y="273050"/>
            <a:ext cx="3932237" cy="883227"/>
          </a:xfrm>
        </p:spPr>
        <p:txBody>
          <a:bodyPr/>
          <a:lstStyle/>
          <a:p>
            <a:r>
              <a:rPr lang="nl-NL" dirty="0"/>
              <a:t>Klimaat veranderingen</a:t>
            </a:r>
          </a:p>
        </p:txBody>
      </p:sp>
      <p:pic>
        <p:nvPicPr>
          <p:cNvPr id="5" name="Picture 2" descr="Klimaatadaptatie in de open teelten - Groen Kennisnet">
            <a:extLst>
              <a:ext uri="{FF2B5EF4-FFF2-40B4-BE49-F238E27FC236}">
                <a16:creationId xmlns:a16="http://schemas.microsoft.com/office/drawing/2014/main" id="{D936115D-05D5-4710-9B56-E4A1852B7D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89697" y="273050"/>
            <a:ext cx="5048250" cy="340042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BC51793D-FF21-4064-A040-C43BADA02956}"/>
              </a:ext>
            </a:extLst>
          </p:cNvPr>
          <p:cNvSpPr>
            <a:spLocks noGrp="1"/>
          </p:cNvSpPr>
          <p:nvPr>
            <p:ph type="body" sz="half" idx="2"/>
          </p:nvPr>
        </p:nvSpPr>
        <p:spPr>
          <a:xfrm>
            <a:off x="725488" y="1435099"/>
            <a:ext cx="4927167" cy="4383809"/>
          </a:xfrm>
        </p:spPr>
        <p:txBody>
          <a:bodyPr>
            <a:noAutofit/>
          </a:bodyPr>
          <a:lstStyle/>
          <a:p>
            <a:pPr algn="just"/>
            <a:r>
              <a:rPr lang="nl-NL" sz="1800" b="1" dirty="0"/>
              <a:t>Klimaat</a:t>
            </a:r>
            <a:r>
              <a:rPr lang="nl-NL" sz="1800" dirty="0"/>
              <a:t> </a:t>
            </a:r>
            <a:r>
              <a:rPr lang="nl-NL" sz="1800" i="1" dirty="0"/>
              <a:t>is de gemiddelde weertoestand over een periode van 30 jaar.</a:t>
            </a:r>
          </a:p>
          <a:p>
            <a:pPr algn="just"/>
            <a:endParaRPr lang="nl-NL" sz="1800" i="1" dirty="0"/>
          </a:p>
          <a:p>
            <a:pPr algn="just"/>
            <a:r>
              <a:rPr lang="nl-NL" sz="1800" b="1" dirty="0"/>
              <a:t>Weer </a:t>
            </a:r>
            <a:r>
              <a:rPr lang="nl-NL" sz="1800" i="1" dirty="0"/>
              <a:t>is de gesteldheid van de atmosfeer op een bepaald ogenblik</a:t>
            </a:r>
          </a:p>
          <a:p>
            <a:pPr algn="just"/>
            <a:endParaRPr lang="nl-NL" sz="1800" i="1" dirty="0"/>
          </a:p>
          <a:p>
            <a:pPr algn="just"/>
            <a:r>
              <a:rPr lang="nl-NL" sz="1800" b="1" dirty="0"/>
              <a:t>Milieu </a:t>
            </a:r>
            <a:r>
              <a:rPr lang="nl-NL" sz="1800" i="1" dirty="0"/>
              <a:t>is het geheel van en relatie tussen water, bodem, lucht, organismen en goederen</a:t>
            </a:r>
          </a:p>
          <a:p>
            <a:pPr algn="just"/>
            <a:endParaRPr lang="nl-NL" sz="1800" i="1" dirty="0"/>
          </a:p>
          <a:p>
            <a:pPr algn="just"/>
            <a:endParaRPr lang="nl-NL" sz="1800" i="1" dirty="0"/>
          </a:p>
          <a:p>
            <a:pPr algn="just"/>
            <a:endParaRPr lang="nl-NL" sz="1800" i="1" dirty="0"/>
          </a:p>
          <a:p>
            <a:pPr algn="just"/>
            <a:r>
              <a:rPr lang="nl-NL" sz="1800" i="1" dirty="0"/>
              <a:t>Veranderingen in het milieu kunnen effect hebben op het klimaat en andersom, dit hoeft niet altijd!  </a:t>
            </a:r>
          </a:p>
        </p:txBody>
      </p:sp>
      <p:pic>
        <p:nvPicPr>
          <p:cNvPr id="6" name="Afbeelding 5">
            <a:extLst>
              <a:ext uri="{FF2B5EF4-FFF2-40B4-BE49-F238E27FC236}">
                <a16:creationId xmlns:a16="http://schemas.microsoft.com/office/drawing/2014/main" id="{092B0A5D-7EA5-4C74-AA57-8829C07B1D65}"/>
              </a:ext>
            </a:extLst>
          </p:cNvPr>
          <p:cNvPicPr>
            <a:picLocks noChangeAspect="1"/>
          </p:cNvPicPr>
          <p:nvPr/>
        </p:nvPicPr>
        <p:blipFill>
          <a:blip r:embed="rId3"/>
          <a:stretch>
            <a:fillRect/>
          </a:stretch>
        </p:blipFill>
        <p:spPr>
          <a:xfrm>
            <a:off x="6215837" y="3780632"/>
            <a:ext cx="4395970" cy="2932112"/>
          </a:xfrm>
          <a:prstGeom prst="rect">
            <a:avLst/>
          </a:prstGeom>
        </p:spPr>
      </p:pic>
    </p:spTree>
    <p:extLst>
      <p:ext uri="{BB962C8B-B14F-4D97-AF65-F5344CB8AC3E}">
        <p14:creationId xmlns:p14="http://schemas.microsoft.com/office/powerpoint/2010/main" val="51477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8D9B3-C54D-4A59-B136-7C15F9C7BF65}"/>
              </a:ext>
            </a:extLst>
          </p:cNvPr>
          <p:cNvSpPr>
            <a:spLocks noGrp="1"/>
          </p:cNvSpPr>
          <p:nvPr>
            <p:ph type="title"/>
          </p:nvPr>
        </p:nvSpPr>
        <p:spPr>
          <a:xfrm>
            <a:off x="663142" y="290945"/>
            <a:ext cx="3932237" cy="883227"/>
          </a:xfrm>
        </p:spPr>
        <p:txBody>
          <a:bodyPr/>
          <a:lstStyle/>
          <a:p>
            <a:r>
              <a:rPr lang="nl-NL" dirty="0"/>
              <a:t>Klimaatadaptatie</a:t>
            </a:r>
          </a:p>
        </p:txBody>
      </p:sp>
      <p:pic>
        <p:nvPicPr>
          <p:cNvPr id="3076" name="Picture 4" descr="Klimaatadaptatie - Nieuws en bekendmakingen - In en over Wierden - Gemeente  Wierden">
            <a:extLst>
              <a:ext uri="{FF2B5EF4-FFF2-40B4-BE49-F238E27FC236}">
                <a16:creationId xmlns:a16="http://schemas.microsoft.com/office/drawing/2014/main" id="{1D352BFD-E08C-47B4-BA6F-17F7EBE4EB8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81564" y="575763"/>
            <a:ext cx="6815137" cy="171867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7A6D7B96-6EC0-4702-8556-9BB88FDF6429}"/>
              </a:ext>
            </a:extLst>
          </p:cNvPr>
          <p:cNvSpPr>
            <a:spLocks noGrp="1"/>
          </p:cNvSpPr>
          <p:nvPr>
            <p:ph type="body" sz="half" idx="2"/>
          </p:nvPr>
        </p:nvSpPr>
        <p:spPr>
          <a:xfrm>
            <a:off x="756661" y="1523206"/>
            <a:ext cx="3932237" cy="3811588"/>
          </a:xfrm>
        </p:spPr>
        <p:txBody>
          <a:bodyPr>
            <a:normAutofit/>
          </a:bodyPr>
          <a:lstStyle/>
          <a:p>
            <a:r>
              <a:rPr lang="nl-NL" sz="1800" b="1" dirty="0"/>
              <a:t>Adaptatie</a:t>
            </a:r>
            <a:r>
              <a:rPr lang="nl-NL" sz="1800" dirty="0"/>
              <a:t> </a:t>
            </a:r>
            <a:r>
              <a:rPr lang="nl-NL" sz="1800" i="1" dirty="0"/>
              <a:t>zijn veranderingen die </a:t>
            </a:r>
            <a:r>
              <a:rPr lang="nl-NL" sz="1800" i="1"/>
              <a:t>de omgeving </a:t>
            </a:r>
            <a:r>
              <a:rPr lang="nl-NL" sz="1800" i="1" dirty="0"/>
              <a:t>vaak beter geschikt maakt voor het leefmilieu. </a:t>
            </a:r>
          </a:p>
          <a:p>
            <a:endParaRPr lang="nl-NL" sz="1800" i="1" dirty="0"/>
          </a:p>
          <a:p>
            <a:endParaRPr lang="nl-NL" sz="1800" i="1" dirty="0"/>
          </a:p>
          <a:p>
            <a:endParaRPr lang="nl-NL" sz="1800" b="1" dirty="0"/>
          </a:p>
          <a:p>
            <a:r>
              <a:rPr lang="nl-NL" sz="1800" b="1" dirty="0"/>
              <a:t>De vier belangrijkste gevolgen zijn:</a:t>
            </a:r>
            <a:endParaRPr lang="nl-NL" sz="1800" dirty="0"/>
          </a:p>
          <a:p>
            <a:pPr marL="285750" indent="-285750">
              <a:buFont typeface="Wingdings" panose="05000000000000000000" pitchFamily="2" charset="2"/>
              <a:buChar char="§"/>
            </a:pPr>
            <a:r>
              <a:rPr lang="nl-NL" sz="1800" dirty="0"/>
              <a:t>Hogere temperaturen en vaker periodes van extreme hitte</a:t>
            </a:r>
          </a:p>
          <a:p>
            <a:pPr marL="285750" indent="-285750">
              <a:buFont typeface="Wingdings" panose="05000000000000000000" pitchFamily="2" charset="2"/>
              <a:buChar char="§"/>
            </a:pPr>
            <a:r>
              <a:rPr lang="nl-NL" sz="1800" dirty="0"/>
              <a:t>Vaker en langere periodes van droogte</a:t>
            </a:r>
          </a:p>
          <a:p>
            <a:pPr marL="285750" indent="-285750">
              <a:buFont typeface="Wingdings" panose="05000000000000000000" pitchFamily="2" charset="2"/>
              <a:buChar char="§"/>
            </a:pPr>
            <a:r>
              <a:rPr lang="nl-NL" sz="1800" dirty="0"/>
              <a:t>Meer en extremere neerslag</a:t>
            </a:r>
          </a:p>
          <a:p>
            <a:pPr marL="285750" indent="-285750">
              <a:buFont typeface="Wingdings" panose="05000000000000000000" pitchFamily="2" charset="2"/>
              <a:buChar char="§"/>
            </a:pPr>
            <a:r>
              <a:rPr lang="nl-NL" sz="1800" dirty="0"/>
              <a:t>Stijging van de zeespiegel</a:t>
            </a:r>
          </a:p>
          <a:p>
            <a:endParaRPr lang="nl-NL" sz="1800" b="1" i="1" dirty="0"/>
          </a:p>
        </p:txBody>
      </p:sp>
      <p:pic>
        <p:nvPicPr>
          <p:cNvPr id="1026" name="Picture 2" descr="Kaarten klimaatrisico's">
            <a:extLst>
              <a:ext uri="{FF2B5EF4-FFF2-40B4-BE49-F238E27FC236}">
                <a16:creationId xmlns:a16="http://schemas.microsoft.com/office/drawing/2014/main" id="{A29FCDC3-804E-4E3E-BC62-C474C48BF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4497" y="2975414"/>
            <a:ext cx="5686511" cy="319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157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95F64-A43E-4AAA-82D3-1DC1F1D864B6}"/>
              </a:ext>
            </a:extLst>
          </p:cNvPr>
          <p:cNvSpPr>
            <a:spLocks noGrp="1"/>
          </p:cNvSpPr>
          <p:nvPr>
            <p:ph type="title"/>
          </p:nvPr>
        </p:nvSpPr>
        <p:spPr>
          <a:xfrm>
            <a:off x="580015" y="187325"/>
            <a:ext cx="3932237" cy="997239"/>
          </a:xfrm>
        </p:spPr>
        <p:txBody>
          <a:bodyPr/>
          <a:lstStyle/>
          <a:p>
            <a:r>
              <a:rPr lang="nl-NL" dirty="0"/>
              <a:t>Gevolgen van hitte</a:t>
            </a:r>
          </a:p>
        </p:txBody>
      </p:sp>
      <p:pic>
        <p:nvPicPr>
          <p:cNvPr id="8194" name="Picture 2" descr="Een hittegolven-rapport dat geen extreme hitte analyseert |  Klimaatverandering">
            <a:extLst>
              <a:ext uri="{FF2B5EF4-FFF2-40B4-BE49-F238E27FC236}">
                <a16:creationId xmlns:a16="http://schemas.microsoft.com/office/drawing/2014/main" id="{2F070F07-3FC9-4515-BFF7-1E86D78C91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306666" y="987425"/>
            <a:ext cx="3925243" cy="487362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B3F92CFC-DCFA-4CA9-A18A-513FC00A72B4}"/>
              </a:ext>
            </a:extLst>
          </p:cNvPr>
          <p:cNvSpPr>
            <a:spLocks noGrp="1"/>
          </p:cNvSpPr>
          <p:nvPr>
            <p:ph type="body" sz="half" idx="2"/>
          </p:nvPr>
        </p:nvSpPr>
        <p:spPr>
          <a:xfrm>
            <a:off x="675410" y="1433945"/>
            <a:ext cx="4096616" cy="4435043"/>
          </a:xfrm>
        </p:spPr>
        <p:txBody>
          <a:bodyPr>
            <a:normAutofit/>
          </a:bodyPr>
          <a:lstStyle/>
          <a:p>
            <a:pPr marL="285750" indent="-285750">
              <a:buFont typeface="Wingdings" panose="05000000000000000000" pitchFamily="2" charset="2"/>
              <a:buChar char="§"/>
            </a:pPr>
            <a:r>
              <a:rPr lang="nl-NL" sz="1800" dirty="0"/>
              <a:t>Het leidt tot meer droogte; </a:t>
            </a:r>
          </a:p>
          <a:p>
            <a:pPr marL="285750" indent="-285750">
              <a:buFont typeface="Wingdings" panose="05000000000000000000" pitchFamily="2" charset="2"/>
              <a:buChar char="§"/>
            </a:pPr>
            <a:r>
              <a:rPr lang="nl-NL" sz="1800" dirty="0"/>
              <a:t>Hitte kan de kwaliteit van water verslechteren;</a:t>
            </a:r>
          </a:p>
          <a:p>
            <a:pPr marL="285750" indent="-285750">
              <a:buFont typeface="Wingdings" panose="05000000000000000000" pitchFamily="2" charset="2"/>
              <a:buChar char="§"/>
            </a:pPr>
            <a:r>
              <a:rPr lang="nl-NL" sz="1800" dirty="0"/>
              <a:t>In hete periodes is er meer water nodig; Gebouwen worden vaker en langer gekoeld, bijvoorbeeld door airco’s;</a:t>
            </a:r>
          </a:p>
          <a:p>
            <a:pPr marL="285750" indent="-285750">
              <a:buFont typeface="Wingdings" panose="05000000000000000000" pitchFamily="2" charset="2"/>
              <a:buChar char="§"/>
            </a:pPr>
            <a:r>
              <a:rPr lang="nl-NL" sz="1800" dirty="0"/>
              <a:t>Periodes van hitte kunnen voor gezondheidsproblemen zorgen, bijvoorbeeld smog.</a:t>
            </a:r>
          </a:p>
        </p:txBody>
      </p:sp>
    </p:spTree>
    <p:extLst>
      <p:ext uri="{BB962C8B-B14F-4D97-AF65-F5344CB8AC3E}">
        <p14:creationId xmlns:p14="http://schemas.microsoft.com/office/powerpoint/2010/main" val="3554135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93F850-D555-4BCD-B88D-CD02504359DF}"/>
              </a:ext>
            </a:extLst>
          </p:cNvPr>
          <p:cNvSpPr>
            <a:spLocks noGrp="1"/>
          </p:cNvSpPr>
          <p:nvPr>
            <p:ph type="title"/>
          </p:nvPr>
        </p:nvSpPr>
        <p:spPr>
          <a:xfrm>
            <a:off x="595939" y="212290"/>
            <a:ext cx="3932237" cy="810491"/>
          </a:xfrm>
        </p:spPr>
        <p:txBody>
          <a:bodyPr/>
          <a:lstStyle/>
          <a:p>
            <a:r>
              <a:rPr lang="nl-NL" dirty="0"/>
              <a:t>Gevolgen van droogte</a:t>
            </a:r>
          </a:p>
        </p:txBody>
      </p:sp>
      <p:pic>
        <p:nvPicPr>
          <p:cNvPr id="10242" name="Picture 2" descr="Rubriek 1 Kris Piessens: gevolgen droogte voor de bodem">
            <a:extLst>
              <a:ext uri="{FF2B5EF4-FFF2-40B4-BE49-F238E27FC236}">
                <a16:creationId xmlns:a16="http://schemas.microsoft.com/office/drawing/2014/main" id="{8ABDC87E-5EE3-4C0C-AE40-3FD1D18169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83188" y="1109662"/>
            <a:ext cx="617220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FD88AC51-77E6-45F8-AEE6-91A61E169CF7}"/>
              </a:ext>
            </a:extLst>
          </p:cNvPr>
          <p:cNvSpPr>
            <a:spLocks noGrp="1"/>
          </p:cNvSpPr>
          <p:nvPr>
            <p:ph type="body" sz="half" idx="2"/>
          </p:nvPr>
        </p:nvSpPr>
        <p:spPr>
          <a:xfrm>
            <a:off x="595939" y="1549401"/>
            <a:ext cx="4011084" cy="4691063"/>
          </a:xfrm>
        </p:spPr>
        <p:txBody>
          <a:bodyPr>
            <a:normAutofit/>
          </a:bodyPr>
          <a:lstStyle/>
          <a:p>
            <a:pPr marL="285750" indent="-285750">
              <a:buFont typeface="Wingdings" panose="05000000000000000000" pitchFamily="2" charset="2"/>
              <a:buChar char="§"/>
            </a:pPr>
            <a:r>
              <a:rPr lang="nl-NL" sz="1600" dirty="0"/>
              <a:t>Het grondwaterpeil zal dalen, gevolgen voor natuurgebieden. </a:t>
            </a:r>
          </a:p>
          <a:p>
            <a:pPr marL="285750" indent="-285750">
              <a:buFont typeface="Wingdings" panose="05000000000000000000" pitchFamily="2" charset="2"/>
              <a:buChar char="§"/>
            </a:pPr>
            <a:r>
              <a:rPr lang="nl-NL" sz="1600" dirty="0"/>
              <a:t>Hoge temperaturen en droogte hebben invloed op gebouwen. Er kan bijvoorbeeld verzakking van de grond ontstaan</a:t>
            </a:r>
          </a:p>
          <a:p>
            <a:pPr marL="285750" indent="-285750">
              <a:buFont typeface="Wingdings" panose="05000000000000000000" pitchFamily="2" charset="2"/>
              <a:buChar char="§"/>
            </a:pPr>
            <a:r>
              <a:rPr lang="nl-NL" sz="1600" dirty="0"/>
              <a:t>Planten in de natuur, op het land en in de tuin kunnen eerder sterven. </a:t>
            </a:r>
          </a:p>
        </p:txBody>
      </p:sp>
    </p:spTree>
    <p:extLst>
      <p:ext uri="{BB962C8B-B14F-4D97-AF65-F5344CB8AC3E}">
        <p14:creationId xmlns:p14="http://schemas.microsoft.com/office/powerpoint/2010/main" val="3469655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CD3B2-0F8C-4406-B1DB-D692212BBAFE}"/>
              </a:ext>
            </a:extLst>
          </p:cNvPr>
          <p:cNvSpPr>
            <a:spLocks noGrp="1"/>
          </p:cNvSpPr>
          <p:nvPr>
            <p:ph type="title"/>
          </p:nvPr>
        </p:nvSpPr>
        <p:spPr>
          <a:xfrm>
            <a:off x="839788" y="342900"/>
            <a:ext cx="3932237" cy="800100"/>
          </a:xfrm>
        </p:spPr>
        <p:txBody>
          <a:bodyPr/>
          <a:lstStyle/>
          <a:p>
            <a:r>
              <a:rPr lang="nl-NL" dirty="0"/>
              <a:t>Gevolgen van meer neerslag</a:t>
            </a:r>
          </a:p>
        </p:txBody>
      </p:sp>
      <p:pic>
        <p:nvPicPr>
          <p:cNvPr id="11270" name="Picture 6" descr="Chaam, een dag na de wolkbreuk: &amp;#39;Onvoorstelbaar, nog nooit meegemaakt,  zoveel water&amp;#39; | Breda | bndestem.nl">
            <a:extLst>
              <a:ext uri="{FF2B5EF4-FFF2-40B4-BE49-F238E27FC236}">
                <a16:creationId xmlns:a16="http://schemas.microsoft.com/office/drawing/2014/main" id="{805FBAD4-A436-4DC5-9226-4B351E8E7D7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83188" y="1689974"/>
            <a:ext cx="6172200" cy="3468527"/>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4976AF19-3515-48D5-B1DF-5278185B6475}"/>
              </a:ext>
            </a:extLst>
          </p:cNvPr>
          <p:cNvSpPr>
            <a:spLocks noGrp="1"/>
          </p:cNvSpPr>
          <p:nvPr>
            <p:ph type="body" sz="half" idx="2"/>
          </p:nvPr>
        </p:nvSpPr>
        <p:spPr/>
        <p:txBody>
          <a:bodyPr>
            <a:normAutofit/>
          </a:bodyPr>
          <a:lstStyle/>
          <a:p>
            <a:pPr marL="285750" indent="-285750">
              <a:buFont typeface="Wingdings" panose="05000000000000000000" pitchFamily="2" charset="2"/>
              <a:buChar char="§"/>
            </a:pPr>
            <a:r>
              <a:rPr lang="nl-NL" sz="1600" dirty="0"/>
              <a:t>Het rioolsysteem raakt overbelast;</a:t>
            </a:r>
          </a:p>
          <a:p>
            <a:pPr marL="285750" indent="-285750">
              <a:buFont typeface="Wingdings" panose="05000000000000000000" pitchFamily="2" charset="2"/>
              <a:buChar char="§"/>
            </a:pPr>
            <a:r>
              <a:rPr lang="nl-NL" sz="1600" dirty="0"/>
              <a:t>Wateroverlast kan financiële schade veroorzaken</a:t>
            </a:r>
          </a:p>
          <a:p>
            <a:pPr marL="285750" indent="-285750">
              <a:buFont typeface="Wingdings" panose="05000000000000000000" pitchFamily="2" charset="2"/>
              <a:buChar char="§"/>
            </a:pPr>
            <a:r>
              <a:rPr lang="nl-NL" sz="1600" dirty="0"/>
              <a:t>Te droge grond zorgt ervoor dat water niet snel in de grond kan zakken hierdoor kunnen oogsten mislukken</a:t>
            </a:r>
          </a:p>
        </p:txBody>
      </p:sp>
    </p:spTree>
    <p:extLst>
      <p:ext uri="{BB962C8B-B14F-4D97-AF65-F5344CB8AC3E}">
        <p14:creationId xmlns:p14="http://schemas.microsoft.com/office/powerpoint/2010/main" val="348370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09EA06-70B5-41FC-9991-74FA367D22C9}"/>
              </a:ext>
            </a:extLst>
          </p:cNvPr>
          <p:cNvSpPr>
            <a:spLocks noGrp="1"/>
          </p:cNvSpPr>
          <p:nvPr>
            <p:ph type="title"/>
          </p:nvPr>
        </p:nvSpPr>
        <p:spPr>
          <a:xfrm>
            <a:off x="839788" y="457200"/>
            <a:ext cx="7005348" cy="531812"/>
          </a:xfrm>
        </p:spPr>
        <p:txBody>
          <a:bodyPr/>
          <a:lstStyle/>
          <a:p>
            <a:r>
              <a:rPr lang="nl-NL" dirty="0"/>
              <a:t>Gevolgen klimaatverandering</a:t>
            </a:r>
          </a:p>
        </p:txBody>
      </p:sp>
      <p:pic>
        <p:nvPicPr>
          <p:cNvPr id="6" name="Tijdelijke aanduiding voor inhoud 5">
            <a:hlinkClick r:id="rId3"/>
            <a:extLst>
              <a:ext uri="{FF2B5EF4-FFF2-40B4-BE49-F238E27FC236}">
                <a16:creationId xmlns:a16="http://schemas.microsoft.com/office/drawing/2014/main" id="{62A48D84-21B7-4BFD-9368-51FF7E1D5887}"/>
              </a:ext>
            </a:extLst>
          </p:cNvPr>
          <p:cNvPicPr>
            <a:picLocks noGrp="1" noChangeAspect="1"/>
          </p:cNvPicPr>
          <p:nvPr>
            <p:ph idx="1"/>
          </p:nvPr>
        </p:nvPicPr>
        <p:blipFill rotWithShape="1">
          <a:blip r:embed="rId4"/>
          <a:srcRect l="61983" t="23883" r="20172" b="7094"/>
          <a:stretch/>
        </p:blipFill>
        <p:spPr>
          <a:xfrm>
            <a:off x="6467616" y="1126670"/>
            <a:ext cx="4395356" cy="5100269"/>
          </a:xfrm>
        </p:spPr>
      </p:pic>
      <p:sp>
        <p:nvSpPr>
          <p:cNvPr id="4" name="Tijdelijke aanduiding voor tekst 3">
            <a:extLst>
              <a:ext uri="{FF2B5EF4-FFF2-40B4-BE49-F238E27FC236}">
                <a16:creationId xmlns:a16="http://schemas.microsoft.com/office/drawing/2014/main" id="{7314755B-B0E0-4968-86FA-E95967619C40}"/>
              </a:ext>
            </a:extLst>
          </p:cNvPr>
          <p:cNvSpPr>
            <a:spLocks noGrp="1"/>
          </p:cNvSpPr>
          <p:nvPr>
            <p:ph type="body" sz="half" idx="2"/>
          </p:nvPr>
        </p:nvSpPr>
        <p:spPr>
          <a:xfrm>
            <a:off x="839788" y="1330036"/>
            <a:ext cx="3932237" cy="4538952"/>
          </a:xfrm>
        </p:spPr>
        <p:txBody>
          <a:bodyPr>
            <a:normAutofit/>
          </a:bodyPr>
          <a:lstStyle/>
          <a:p>
            <a:r>
              <a:rPr lang="nl-NL" sz="1600" dirty="0"/>
              <a:t>Niets doen betekent dat er tot </a:t>
            </a:r>
            <a:r>
              <a:rPr lang="nl-NL" sz="1600" b="1" dirty="0"/>
              <a:t>2050</a:t>
            </a:r>
            <a:r>
              <a:rPr lang="nl-NL" sz="1600" dirty="0"/>
              <a:t> tussen de </a:t>
            </a:r>
            <a:r>
              <a:rPr lang="nl-NL" sz="1600" b="1" dirty="0"/>
              <a:t>€ 77,5 </a:t>
            </a:r>
            <a:r>
              <a:rPr lang="nl-NL" sz="1600" dirty="0"/>
              <a:t>en </a:t>
            </a:r>
            <a:r>
              <a:rPr lang="nl-NL" sz="1600" b="1" dirty="0"/>
              <a:t>173,6 miljard </a:t>
            </a:r>
            <a:r>
              <a:rPr lang="nl-NL" sz="1600" dirty="0"/>
              <a:t>aan klimaatschade kan zijn (rijksoverheid).</a:t>
            </a:r>
          </a:p>
          <a:p>
            <a:endParaRPr lang="nl-NL" sz="1600" dirty="0"/>
          </a:p>
          <a:p>
            <a:endParaRPr lang="nl-NL" sz="1600" dirty="0"/>
          </a:p>
        </p:txBody>
      </p:sp>
    </p:spTree>
    <p:extLst>
      <p:ext uri="{BB962C8B-B14F-4D97-AF65-F5344CB8AC3E}">
        <p14:creationId xmlns:p14="http://schemas.microsoft.com/office/powerpoint/2010/main" val="134908259"/>
      </p:ext>
    </p:extLst>
  </p:cSld>
  <p:clrMapOvr>
    <a:masterClrMapping/>
  </p:clrMapOvr>
</p:sld>
</file>

<file path=ppt/theme/theme1.xml><?xml version="1.0" encoding="utf-8"?>
<a:theme xmlns:a="http://schemas.openxmlformats.org/drawingml/2006/main" name="Yuverta">
  <a:themeElements>
    <a:clrScheme name="Yuverta">
      <a:dk1>
        <a:srgbClr val="000644"/>
      </a:dk1>
      <a:lt1>
        <a:sysClr val="window" lastClr="FFFFFF"/>
      </a:lt1>
      <a:dk2>
        <a:srgbClr val="000644"/>
      </a:dk2>
      <a:lt2>
        <a:srgbClr val="FFFFFF"/>
      </a:lt2>
      <a:accent1>
        <a:srgbClr val="A7FF00"/>
      </a:accent1>
      <a:accent2>
        <a:srgbClr val="000644"/>
      </a:accent2>
      <a:accent3>
        <a:srgbClr val="B1B8B8"/>
      </a:accent3>
      <a:accent4>
        <a:srgbClr val="B8A1FF"/>
      </a:accent4>
      <a:accent5>
        <a:srgbClr val="FF2F00"/>
      </a:accent5>
      <a:accent6>
        <a:srgbClr val="7CCBFF"/>
      </a:accent6>
      <a:hlink>
        <a:srgbClr val="B1B8B8"/>
      </a:hlink>
      <a:folHlink>
        <a:srgbClr val="B1B8B8"/>
      </a:folHlink>
    </a:clrScheme>
    <a:fontScheme name="Yuvert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uverta" id="{96AF11D6-F62E-490E-B1A9-4741B18CE908}" vid="{3EAC1E87-1642-4EC5-836B-DED2D775096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1680</TotalTime>
  <Words>2772</Words>
  <Application>Microsoft Office PowerPoint</Application>
  <PresentationFormat>Breedbeeld</PresentationFormat>
  <Paragraphs>196</Paragraphs>
  <Slides>21</Slides>
  <Notes>13</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21</vt:i4>
      </vt:variant>
    </vt:vector>
  </HeadingPairs>
  <TitlesOfParts>
    <vt:vector size="29" baseType="lpstr">
      <vt:lpstr>Arial</vt:lpstr>
      <vt:lpstr>Arial Black</vt:lpstr>
      <vt:lpstr>Calibri</vt:lpstr>
      <vt:lpstr>inherit</vt:lpstr>
      <vt:lpstr>Proxima Nova</vt:lpstr>
      <vt:lpstr>verdana</vt:lpstr>
      <vt:lpstr>Wingdings</vt:lpstr>
      <vt:lpstr>Yuverta</vt:lpstr>
      <vt:lpstr>PowerPoint-presentatie</vt:lpstr>
      <vt:lpstr>PowerPoint-presentatie</vt:lpstr>
      <vt:lpstr>Vandaag</vt:lpstr>
      <vt:lpstr>Klimaat veranderingen</vt:lpstr>
      <vt:lpstr>Klimaatadaptatie</vt:lpstr>
      <vt:lpstr>Gevolgen van hitte</vt:lpstr>
      <vt:lpstr>Gevolgen van droogte</vt:lpstr>
      <vt:lpstr>Gevolgen van meer neerslag</vt:lpstr>
      <vt:lpstr>Gevolgen klimaatverandering</vt:lpstr>
      <vt:lpstr>Vergroening</vt:lpstr>
      <vt:lpstr>Vermindert de kans op wateroverlast</vt:lpstr>
      <vt:lpstr>Groen verkoelt de stad in de zomer</vt:lpstr>
      <vt:lpstr>Groen draagt bij aan een betere gezondheid en hoger welzijn</vt:lpstr>
      <vt:lpstr>Groen draagt bij aan sociale cohesie</vt:lpstr>
      <vt:lpstr>Groen trekt bedrijven</vt:lpstr>
      <vt:lpstr>Groen verhoogt de waarde van huizen en kantoren</vt:lpstr>
      <vt:lpstr>Natuurinclusief </vt:lpstr>
      <vt:lpstr>Ontwerp &amp; impact</vt:lpstr>
      <vt:lpstr>Natuurinclusief voorbeeld van een fietsenstalling</vt:lpstr>
      <vt:lpstr>Natuurinclusief</vt:lpstr>
      <vt:lpstr>Vandaag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Gerjan de Ruiter</dc:creator>
  <cp:lastModifiedBy>Gerjan de Ruiter</cp:lastModifiedBy>
  <cp:revision>2</cp:revision>
  <dcterms:created xsi:type="dcterms:W3CDTF">2021-06-09T09:55:31Z</dcterms:created>
  <dcterms:modified xsi:type="dcterms:W3CDTF">2022-06-23T08:55:45Z</dcterms:modified>
</cp:coreProperties>
</file>